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5E7"/>
    <a:srgbClr val="823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8C3CD-2022-4C55-80D7-5403BB6A5256}" v="2" dt="2025-01-29T13:43:48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chwarte" userId="68242a6a-088c-47a6-a01d-90fce804e0cb" providerId="ADAL" clId="{3718C3CD-2022-4C55-80D7-5403BB6A5256}"/>
    <pc:docChg chg="undo custSel addSld delSld modSld sldOrd">
      <pc:chgData name="Laura Schwarte" userId="68242a6a-088c-47a6-a01d-90fce804e0cb" providerId="ADAL" clId="{3718C3CD-2022-4C55-80D7-5403BB6A5256}" dt="2025-01-29T13:44:16.312" v="670" actId="26606"/>
      <pc:docMkLst>
        <pc:docMk/>
      </pc:docMkLst>
      <pc:sldChg chg="addSp modSp mod">
        <pc:chgData name="Laura Schwarte" userId="68242a6a-088c-47a6-a01d-90fce804e0cb" providerId="ADAL" clId="{3718C3CD-2022-4C55-80D7-5403BB6A5256}" dt="2025-01-29T13:35:48.068" v="84" actId="1076"/>
        <pc:sldMkLst>
          <pc:docMk/>
          <pc:sldMk cId="345315530" sldId="256"/>
        </pc:sldMkLst>
        <pc:spChg chg="mod">
          <ac:chgData name="Laura Schwarte" userId="68242a6a-088c-47a6-a01d-90fce804e0cb" providerId="ADAL" clId="{3718C3CD-2022-4C55-80D7-5403BB6A5256}" dt="2025-01-29T13:35:08.604" v="46" actId="404"/>
          <ac:spMkLst>
            <pc:docMk/>
            <pc:sldMk cId="345315530" sldId="256"/>
            <ac:spMk id="2" creationId="{046D26DB-4A01-BF70-B154-C21DB3BA6DFC}"/>
          </ac:spMkLst>
        </pc:spChg>
        <pc:spChg chg="mod">
          <ac:chgData name="Laura Schwarte" userId="68242a6a-088c-47a6-a01d-90fce804e0cb" providerId="ADAL" clId="{3718C3CD-2022-4C55-80D7-5403BB6A5256}" dt="2025-01-29T13:35:26.030" v="78" actId="1076"/>
          <ac:spMkLst>
            <pc:docMk/>
            <pc:sldMk cId="345315530" sldId="256"/>
            <ac:spMk id="8" creationId="{288DEF71-E76B-6D36-E3E6-917B1F935217}"/>
          </ac:spMkLst>
        </pc:spChg>
        <pc:picChg chg="add mod">
          <ac:chgData name="Laura Schwarte" userId="68242a6a-088c-47a6-a01d-90fce804e0cb" providerId="ADAL" clId="{3718C3CD-2022-4C55-80D7-5403BB6A5256}" dt="2025-01-29T13:35:48.068" v="84" actId="1076"/>
          <ac:picMkLst>
            <pc:docMk/>
            <pc:sldMk cId="345315530" sldId="256"/>
            <ac:picMk id="4" creationId="{E981C23D-8042-61C0-5C68-ED594FDB6B88}"/>
          </ac:picMkLst>
        </pc:picChg>
      </pc:sldChg>
      <pc:sldChg chg="modSp mod">
        <pc:chgData name="Laura Schwarte" userId="68242a6a-088c-47a6-a01d-90fce804e0cb" providerId="ADAL" clId="{3718C3CD-2022-4C55-80D7-5403BB6A5256}" dt="2025-01-29T13:36:57.119" v="230" actId="6549"/>
        <pc:sldMkLst>
          <pc:docMk/>
          <pc:sldMk cId="2050095285" sldId="257"/>
        </pc:sldMkLst>
        <pc:spChg chg="mod">
          <ac:chgData name="Laura Schwarte" userId="68242a6a-088c-47a6-a01d-90fce804e0cb" providerId="ADAL" clId="{3718C3CD-2022-4C55-80D7-5403BB6A5256}" dt="2025-01-29T13:36:04.667" v="105" actId="20577"/>
          <ac:spMkLst>
            <pc:docMk/>
            <pc:sldMk cId="2050095285" sldId="257"/>
            <ac:spMk id="2" creationId="{320BF751-EC96-4EC5-5E4F-81B37A8BE9BC}"/>
          </ac:spMkLst>
        </pc:spChg>
        <pc:spChg chg="mod">
          <ac:chgData name="Laura Schwarte" userId="68242a6a-088c-47a6-a01d-90fce804e0cb" providerId="ADAL" clId="{3718C3CD-2022-4C55-80D7-5403BB6A5256}" dt="2025-01-29T13:36:57.119" v="230" actId="6549"/>
          <ac:spMkLst>
            <pc:docMk/>
            <pc:sldMk cId="2050095285" sldId="257"/>
            <ac:spMk id="3" creationId="{6115E355-ADD8-49F5-C93F-BA2CE5D53A6B}"/>
          </ac:spMkLst>
        </pc:spChg>
        <pc:picChg chg="ord">
          <ac:chgData name="Laura Schwarte" userId="68242a6a-088c-47a6-a01d-90fce804e0cb" providerId="ADAL" clId="{3718C3CD-2022-4C55-80D7-5403BB6A5256}" dt="2025-01-29T13:36:44.389" v="219" actId="167"/>
          <ac:picMkLst>
            <pc:docMk/>
            <pc:sldMk cId="2050095285" sldId="257"/>
            <ac:picMk id="5" creationId="{0B19D8F3-9ABD-FEDA-7894-438F56EE67A1}"/>
          </ac:picMkLst>
        </pc:picChg>
      </pc:sldChg>
      <pc:sldChg chg="modSp mod">
        <pc:chgData name="Laura Schwarte" userId="68242a6a-088c-47a6-a01d-90fce804e0cb" providerId="ADAL" clId="{3718C3CD-2022-4C55-80D7-5403BB6A5256}" dt="2025-01-29T13:37:16.711" v="253" actId="6549"/>
        <pc:sldMkLst>
          <pc:docMk/>
          <pc:sldMk cId="1003831314" sldId="258"/>
        </pc:sldMkLst>
        <pc:spChg chg="mod">
          <ac:chgData name="Laura Schwarte" userId="68242a6a-088c-47a6-a01d-90fce804e0cb" providerId="ADAL" clId="{3718C3CD-2022-4C55-80D7-5403BB6A5256}" dt="2025-01-29T13:37:08.782" v="249" actId="20577"/>
          <ac:spMkLst>
            <pc:docMk/>
            <pc:sldMk cId="1003831314" sldId="258"/>
            <ac:spMk id="2" creationId="{4E39419D-AC1C-73C6-BEA6-F1FFF7AFD014}"/>
          </ac:spMkLst>
        </pc:spChg>
        <pc:spChg chg="mod">
          <ac:chgData name="Laura Schwarte" userId="68242a6a-088c-47a6-a01d-90fce804e0cb" providerId="ADAL" clId="{3718C3CD-2022-4C55-80D7-5403BB6A5256}" dt="2025-01-29T13:37:16.711" v="253" actId="6549"/>
          <ac:spMkLst>
            <pc:docMk/>
            <pc:sldMk cId="1003831314" sldId="258"/>
            <ac:spMk id="3" creationId="{C6B564F1-32DA-6A13-80E0-2BBEEDF45A87}"/>
          </ac:spMkLst>
        </pc:spChg>
      </pc:sldChg>
      <pc:sldChg chg="modSp add mod">
        <pc:chgData name="Laura Schwarte" userId="68242a6a-088c-47a6-a01d-90fce804e0cb" providerId="ADAL" clId="{3718C3CD-2022-4C55-80D7-5403BB6A5256}" dt="2025-01-29T13:37:49.982" v="292" actId="6549"/>
        <pc:sldMkLst>
          <pc:docMk/>
          <pc:sldMk cId="1394496897" sldId="259"/>
        </pc:sldMkLst>
        <pc:spChg chg="mod">
          <ac:chgData name="Laura Schwarte" userId="68242a6a-088c-47a6-a01d-90fce804e0cb" providerId="ADAL" clId="{3718C3CD-2022-4C55-80D7-5403BB6A5256}" dt="2025-01-29T13:37:33.263" v="279" actId="20577"/>
          <ac:spMkLst>
            <pc:docMk/>
            <pc:sldMk cId="1394496897" sldId="259"/>
            <ac:spMk id="2" creationId="{9A81C604-0DA3-2A94-7EF5-BA72BB08B439}"/>
          </ac:spMkLst>
        </pc:spChg>
        <pc:spChg chg="mod">
          <ac:chgData name="Laura Schwarte" userId="68242a6a-088c-47a6-a01d-90fce804e0cb" providerId="ADAL" clId="{3718C3CD-2022-4C55-80D7-5403BB6A5256}" dt="2025-01-29T13:37:49.982" v="292" actId="6549"/>
          <ac:spMkLst>
            <pc:docMk/>
            <pc:sldMk cId="1394496897" sldId="259"/>
            <ac:spMk id="3" creationId="{7EB1280C-45CE-8F0F-8FEF-604B0FE60E1E}"/>
          </ac:spMkLst>
        </pc:spChg>
      </pc:sldChg>
      <pc:sldChg chg="new del">
        <pc:chgData name="Laura Schwarte" userId="68242a6a-088c-47a6-a01d-90fce804e0cb" providerId="ADAL" clId="{3718C3CD-2022-4C55-80D7-5403BB6A5256}" dt="2025-01-29T13:37:26.344" v="255" actId="2696"/>
        <pc:sldMkLst>
          <pc:docMk/>
          <pc:sldMk cId="3427381985" sldId="259"/>
        </pc:sldMkLst>
      </pc:sldChg>
      <pc:sldChg chg="addSp delSp modSp add mod">
        <pc:chgData name="Laura Schwarte" userId="68242a6a-088c-47a6-a01d-90fce804e0cb" providerId="ADAL" clId="{3718C3CD-2022-4C55-80D7-5403BB6A5256}" dt="2025-01-29T13:38:14.707" v="325" actId="478"/>
        <pc:sldMkLst>
          <pc:docMk/>
          <pc:sldMk cId="162897718" sldId="260"/>
        </pc:sldMkLst>
        <pc:spChg chg="mod">
          <ac:chgData name="Laura Schwarte" userId="68242a6a-088c-47a6-a01d-90fce804e0cb" providerId="ADAL" clId="{3718C3CD-2022-4C55-80D7-5403BB6A5256}" dt="2025-01-29T13:37:59.757" v="320" actId="20577"/>
          <ac:spMkLst>
            <pc:docMk/>
            <pc:sldMk cId="162897718" sldId="260"/>
            <ac:spMk id="2" creationId="{736D6B9A-3BE7-09E0-0EB6-3FE8299A7FCC}"/>
          </ac:spMkLst>
        </pc:spChg>
        <pc:spChg chg="del">
          <ac:chgData name="Laura Schwarte" userId="68242a6a-088c-47a6-a01d-90fce804e0cb" providerId="ADAL" clId="{3718C3CD-2022-4C55-80D7-5403BB6A5256}" dt="2025-01-29T13:38:05.830" v="321" actId="478"/>
          <ac:spMkLst>
            <pc:docMk/>
            <pc:sldMk cId="162897718" sldId="260"/>
            <ac:spMk id="3" creationId="{0875E6D8-5071-EA9B-617C-E08F7A229FB8}"/>
          </ac:spMkLst>
        </pc:spChg>
        <pc:spChg chg="add del mod">
          <ac:chgData name="Laura Schwarte" userId="68242a6a-088c-47a6-a01d-90fce804e0cb" providerId="ADAL" clId="{3718C3CD-2022-4C55-80D7-5403BB6A5256}" dt="2025-01-29T13:38:14.707" v="325" actId="478"/>
          <ac:spMkLst>
            <pc:docMk/>
            <pc:sldMk cId="162897718" sldId="260"/>
            <ac:spMk id="6" creationId="{E12B28F3-AF08-38FE-A8D4-18353356C241}"/>
          </ac:spMkLst>
        </pc:spChg>
        <pc:picChg chg="add mod">
          <ac:chgData name="Laura Schwarte" userId="68242a6a-088c-47a6-a01d-90fce804e0cb" providerId="ADAL" clId="{3718C3CD-2022-4C55-80D7-5403BB6A5256}" dt="2025-01-29T13:38:08.895" v="324" actId="1076"/>
          <ac:picMkLst>
            <pc:docMk/>
            <pc:sldMk cId="162897718" sldId="260"/>
            <ac:picMk id="8" creationId="{AB370961-91C2-6BF7-4475-F4905855CA88}"/>
          </ac:picMkLst>
        </pc:picChg>
      </pc:sldChg>
      <pc:sldChg chg="addSp delSp modSp add mod ord">
        <pc:chgData name="Laura Schwarte" userId="68242a6a-088c-47a6-a01d-90fce804e0cb" providerId="ADAL" clId="{3718C3CD-2022-4C55-80D7-5403BB6A5256}" dt="2025-01-29T13:38:50.305" v="371" actId="20577"/>
        <pc:sldMkLst>
          <pc:docMk/>
          <pc:sldMk cId="607143375" sldId="261"/>
        </pc:sldMkLst>
        <pc:spChg chg="mod">
          <ac:chgData name="Laura Schwarte" userId="68242a6a-088c-47a6-a01d-90fce804e0cb" providerId="ADAL" clId="{3718C3CD-2022-4C55-80D7-5403BB6A5256}" dt="2025-01-29T13:38:30.382" v="367" actId="20577"/>
          <ac:spMkLst>
            <pc:docMk/>
            <pc:sldMk cId="607143375" sldId="261"/>
            <ac:spMk id="2" creationId="{A343032F-6DA7-2FA3-3C2E-9DC5245B5408}"/>
          </ac:spMkLst>
        </pc:spChg>
        <pc:spChg chg="del">
          <ac:chgData name="Laura Schwarte" userId="68242a6a-088c-47a6-a01d-90fce804e0cb" providerId="ADAL" clId="{3718C3CD-2022-4C55-80D7-5403BB6A5256}" dt="2025-01-29T13:38:33.121" v="368" actId="478"/>
          <ac:spMkLst>
            <pc:docMk/>
            <pc:sldMk cId="607143375" sldId="261"/>
            <ac:spMk id="3" creationId="{7715284F-5599-8050-2AF5-9F72157CEE85}"/>
          </ac:spMkLst>
        </pc:spChg>
        <pc:spChg chg="add del mod">
          <ac:chgData name="Laura Schwarte" userId="68242a6a-088c-47a6-a01d-90fce804e0cb" providerId="ADAL" clId="{3718C3CD-2022-4C55-80D7-5403BB6A5256}" dt="2025-01-29T13:38:50.305" v="371" actId="20577"/>
          <ac:spMkLst>
            <pc:docMk/>
            <pc:sldMk cId="607143375" sldId="261"/>
            <ac:spMk id="6" creationId="{5CCA67FE-3380-638A-C5D1-8297C245E8CF}"/>
          </ac:spMkLst>
        </pc:spChg>
      </pc:sldChg>
      <pc:sldChg chg="modSp add mod">
        <pc:chgData name="Laura Schwarte" userId="68242a6a-088c-47a6-a01d-90fce804e0cb" providerId="ADAL" clId="{3718C3CD-2022-4C55-80D7-5403BB6A5256}" dt="2025-01-29T13:38:57.392" v="375" actId="6549"/>
        <pc:sldMkLst>
          <pc:docMk/>
          <pc:sldMk cId="3643856647" sldId="262"/>
        </pc:sldMkLst>
        <pc:spChg chg="mod">
          <ac:chgData name="Laura Schwarte" userId="68242a6a-088c-47a6-a01d-90fce804e0cb" providerId="ADAL" clId="{3718C3CD-2022-4C55-80D7-5403BB6A5256}" dt="2025-01-29T13:38:57.392" v="375" actId="6549"/>
          <ac:spMkLst>
            <pc:docMk/>
            <pc:sldMk cId="3643856647" sldId="262"/>
            <ac:spMk id="6" creationId="{241F96A3-124A-00E0-9A00-C1017EC01B4C}"/>
          </ac:spMkLst>
        </pc:spChg>
      </pc:sldChg>
      <pc:sldChg chg="addSp delSp modSp add mod">
        <pc:chgData name="Laura Schwarte" userId="68242a6a-088c-47a6-a01d-90fce804e0cb" providerId="ADAL" clId="{3718C3CD-2022-4C55-80D7-5403BB6A5256}" dt="2025-01-29T13:39:34.805" v="402" actId="732"/>
        <pc:sldMkLst>
          <pc:docMk/>
          <pc:sldMk cId="903586697" sldId="263"/>
        </pc:sldMkLst>
        <pc:spChg chg="mod">
          <ac:chgData name="Laura Schwarte" userId="68242a6a-088c-47a6-a01d-90fce804e0cb" providerId="ADAL" clId="{3718C3CD-2022-4C55-80D7-5403BB6A5256}" dt="2025-01-29T13:39:09.375" v="392" actId="20577"/>
          <ac:spMkLst>
            <pc:docMk/>
            <pc:sldMk cId="903586697" sldId="263"/>
            <ac:spMk id="2" creationId="{9692D790-E030-6B60-173E-C4824F1DE2F3}"/>
          </ac:spMkLst>
        </pc:spChg>
        <pc:spChg chg="del">
          <ac:chgData name="Laura Schwarte" userId="68242a6a-088c-47a6-a01d-90fce804e0cb" providerId="ADAL" clId="{3718C3CD-2022-4C55-80D7-5403BB6A5256}" dt="2025-01-29T13:39:16.172" v="394" actId="478"/>
          <ac:spMkLst>
            <pc:docMk/>
            <pc:sldMk cId="903586697" sldId="263"/>
            <ac:spMk id="6" creationId="{B05312E8-7F82-3EB8-6D86-E95FD9C9EEDE}"/>
          </ac:spMkLst>
        </pc:spChg>
        <pc:spChg chg="add del mod">
          <ac:chgData name="Laura Schwarte" userId="68242a6a-088c-47a6-a01d-90fce804e0cb" providerId="ADAL" clId="{3718C3CD-2022-4C55-80D7-5403BB6A5256}" dt="2025-01-29T13:39:18.389" v="395" actId="478"/>
          <ac:spMkLst>
            <pc:docMk/>
            <pc:sldMk cId="903586697" sldId="263"/>
            <ac:spMk id="8" creationId="{4322AE4B-5DF6-9F62-C8FB-A9FCE17E6D26}"/>
          </ac:spMkLst>
        </pc:spChg>
        <pc:picChg chg="add mod modCrop">
          <ac:chgData name="Laura Schwarte" userId="68242a6a-088c-47a6-a01d-90fce804e0cb" providerId="ADAL" clId="{3718C3CD-2022-4C55-80D7-5403BB6A5256}" dt="2025-01-29T13:39:34.805" v="402" actId="732"/>
          <ac:picMkLst>
            <pc:docMk/>
            <pc:sldMk cId="903586697" sldId="263"/>
            <ac:picMk id="4" creationId="{683356A5-A501-7D62-1E82-7316923E6A36}"/>
          </ac:picMkLst>
        </pc:picChg>
      </pc:sldChg>
      <pc:sldChg chg="addSp delSp modSp add mod ord setBg">
        <pc:chgData name="Laura Schwarte" userId="68242a6a-088c-47a6-a01d-90fce804e0cb" providerId="ADAL" clId="{3718C3CD-2022-4C55-80D7-5403BB6A5256}" dt="2025-01-29T13:40:26.726" v="442" actId="26606"/>
        <pc:sldMkLst>
          <pc:docMk/>
          <pc:sldMk cId="1019898323" sldId="264"/>
        </pc:sldMkLst>
        <pc:spChg chg="mod">
          <ac:chgData name="Laura Schwarte" userId="68242a6a-088c-47a6-a01d-90fce804e0cb" providerId="ADAL" clId="{3718C3CD-2022-4C55-80D7-5403BB6A5256}" dt="2025-01-29T13:40:26.726" v="442" actId="26606"/>
          <ac:spMkLst>
            <pc:docMk/>
            <pc:sldMk cId="1019898323" sldId="264"/>
            <ac:spMk id="2" creationId="{94C0EDDE-859D-D4FF-C408-9EB9D1099896}"/>
          </ac:spMkLst>
        </pc:spChg>
        <pc:spChg chg="mod">
          <ac:chgData name="Laura Schwarte" userId="68242a6a-088c-47a6-a01d-90fce804e0cb" providerId="ADAL" clId="{3718C3CD-2022-4C55-80D7-5403BB6A5256}" dt="2025-01-29T13:40:26.726" v="442" actId="26606"/>
          <ac:spMkLst>
            <pc:docMk/>
            <pc:sldMk cId="1019898323" sldId="264"/>
            <ac:spMk id="6" creationId="{A1D13E95-F301-3559-C1FD-6E8FC6BD26FA}"/>
          </ac:spMkLst>
        </pc:spChg>
        <pc:spChg chg="add del">
          <ac:chgData name="Laura Schwarte" userId="68242a6a-088c-47a6-a01d-90fce804e0cb" providerId="ADAL" clId="{3718C3CD-2022-4C55-80D7-5403BB6A5256}" dt="2025-01-29T13:40:26.726" v="442" actId="26606"/>
          <ac:spMkLst>
            <pc:docMk/>
            <pc:sldMk cId="1019898323" sldId="264"/>
            <ac:spMk id="11" creationId="{1A95671B-3CC6-4792-9114-B74FAEA224E6}"/>
          </ac:spMkLst>
        </pc:spChg>
        <pc:picChg chg="add mod">
          <ac:chgData name="Laura Schwarte" userId="68242a6a-088c-47a6-a01d-90fce804e0cb" providerId="ADAL" clId="{3718C3CD-2022-4C55-80D7-5403BB6A5256}" dt="2025-01-29T13:40:26.726" v="442" actId="26606"/>
          <ac:picMkLst>
            <pc:docMk/>
            <pc:sldMk cId="1019898323" sldId="264"/>
            <ac:picMk id="4" creationId="{5EDB8FCE-E682-4A36-4598-690BA84E3276}"/>
          </ac:picMkLst>
        </pc:picChg>
        <pc:picChg chg="ord">
          <ac:chgData name="Laura Schwarte" userId="68242a6a-088c-47a6-a01d-90fce804e0cb" providerId="ADAL" clId="{3718C3CD-2022-4C55-80D7-5403BB6A5256}" dt="2025-01-29T13:40:26.726" v="442" actId="26606"/>
          <ac:picMkLst>
            <pc:docMk/>
            <pc:sldMk cId="1019898323" sldId="264"/>
            <ac:picMk id="5" creationId="{69091C9A-7B6E-DC25-C6C4-E607DF4F7AB6}"/>
          </ac:picMkLst>
        </pc:picChg>
      </pc:sldChg>
      <pc:sldChg chg="addSp delSp modSp add mod">
        <pc:chgData name="Laura Schwarte" userId="68242a6a-088c-47a6-a01d-90fce804e0cb" providerId="ADAL" clId="{3718C3CD-2022-4C55-80D7-5403BB6A5256}" dt="2025-01-29T13:41:05.545" v="481" actId="1076"/>
        <pc:sldMkLst>
          <pc:docMk/>
          <pc:sldMk cId="2359078602" sldId="265"/>
        </pc:sldMkLst>
        <pc:spChg chg="mod">
          <ac:chgData name="Laura Schwarte" userId="68242a6a-088c-47a6-a01d-90fce804e0cb" providerId="ADAL" clId="{3718C3CD-2022-4C55-80D7-5403BB6A5256}" dt="2025-01-29T13:40:45.570" v="474" actId="20577"/>
          <ac:spMkLst>
            <pc:docMk/>
            <pc:sldMk cId="2359078602" sldId="265"/>
            <ac:spMk id="2" creationId="{D379B461-E4B0-E96E-47DE-B7118A3D633C}"/>
          </ac:spMkLst>
        </pc:spChg>
        <pc:spChg chg="mod">
          <ac:chgData name="Laura Schwarte" userId="68242a6a-088c-47a6-a01d-90fce804e0cb" providerId="ADAL" clId="{3718C3CD-2022-4C55-80D7-5403BB6A5256}" dt="2025-01-29T13:40:52.002" v="477" actId="6549"/>
          <ac:spMkLst>
            <pc:docMk/>
            <pc:sldMk cId="2359078602" sldId="265"/>
            <ac:spMk id="6" creationId="{38C00B58-33A1-8C4B-AB23-20FA0E2107B7}"/>
          </ac:spMkLst>
        </pc:spChg>
        <pc:picChg chg="del">
          <ac:chgData name="Laura Schwarte" userId="68242a6a-088c-47a6-a01d-90fce804e0cb" providerId="ADAL" clId="{3718C3CD-2022-4C55-80D7-5403BB6A5256}" dt="2025-01-29T13:40:56.213" v="478" actId="478"/>
          <ac:picMkLst>
            <pc:docMk/>
            <pc:sldMk cId="2359078602" sldId="265"/>
            <ac:picMk id="4" creationId="{BE37E4F6-118A-7337-8603-5A9E0CB6EC71}"/>
          </ac:picMkLst>
        </pc:picChg>
        <pc:picChg chg="add mod">
          <ac:chgData name="Laura Schwarte" userId="68242a6a-088c-47a6-a01d-90fce804e0cb" providerId="ADAL" clId="{3718C3CD-2022-4C55-80D7-5403BB6A5256}" dt="2025-01-29T13:41:05.545" v="481" actId="1076"/>
          <ac:picMkLst>
            <pc:docMk/>
            <pc:sldMk cId="2359078602" sldId="265"/>
            <ac:picMk id="7" creationId="{264DEA9F-633C-5822-5CAE-8709EA9E938E}"/>
          </ac:picMkLst>
        </pc:picChg>
      </pc:sldChg>
      <pc:sldChg chg="delSp modSp add mod">
        <pc:chgData name="Laura Schwarte" userId="68242a6a-088c-47a6-a01d-90fce804e0cb" providerId="ADAL" clId="{3718C3CD-2022-4C55-80D7-5403BB6A5256}" dt="2025-01-29T13:41:20.162" v="490" actId="478"/>
        <pc:sldMkLst>
          <pc:docMk/>
          <pc:sldMk cId="3847804504" sldId="266"/>
        </pc:sldMkLst>
        <pc:spChg chg="mod">
          <ac:chgData name="Laura Schwarte" userId="68242a6a-088c-47a6-a01d-90fce804e0cb" providerId="ADAL" clId="{3718C3CD-2022-4C55-80D7-5403BB6A5256}" dt="2025-01-29T13:41:12.657" v="487" actId="20577"/>
          <ac:spMkLst>
            <pc:docMk/>
            <pc:sldMk cId="3847804504" sldId="266"/>
            <ac:spMk id="2" creationId="{10D499DB-AD26-4201-51B7-A6A084363DB4}"/>
          </ac:spMkLst>
        </pc:spChg>
        <pc:spChg chg="mod">
          <ac:chgData name="Laura Schwarte" userId="68242a6a-088c-47a6-a01d-90fce804e0cb" providerId="ADAL" clId="{3718C3CD-2022-4C55-80D7-5403BB6A5256}" dt="2025-01-29T13:41:19.024" v="489" actId="6549"/>
          <ac:spMkLst>
            <pc:docMk/>
            <pc:sldMk cId="3847804504" sldId="266"/>
            <ac:spMk id="6" creationId="{3BFB6AB0-9817-66F8-19C4-5F015B15D737}"/>
          </ac:spMkLst>
        </pc:spChg>
        <pc:picChg chg="del">
          <ac:chgData name="Laura Schwarte" userId="68242a6a-088c-47a6-a01d-90fce804e0cb" providerId="ADAL" clId="{3718C3CD-2022-4C55-80D7-5403BB6A5256}" dt="2025-01-29T13:41:20.162" v="490" actId="478"/>
          <ac:picMkLst>
            <pc:docMk/>
            <pc:sldMk cId="3847804504" sldId="266"/>
            <ac:picMk id="7" creationId="{E9F293F4-7516-E4E9-D718-863CDA2340A2}"/>
          </ac:picMkLst>
        </pc:picChg>
      </pc:sldChg>
      <pc:sldChg chg="addSp delSp modSp add mod ord">
        <pc:chgData name="Laura Schwarte" userId="68242a6a-088c-47a6-a01d-90fce804e0cb" providerId="ADAL" clId="{3718C3CD-2022-4C55-80D7-5403BB6A5256}" dt="2025-01-29T13:41:52.070" v="515"/>
        <pc:sldMkLst>
          <pc:docMk/>
          <pc:sldMk cId="3539844799" sldId="267"/>
        </pc:sldMkLst>
        <pc:spChg chg="mod">
          <ac:chgData name="Laura Schwarte" userId="68242a6a-088c-47a6-a01d-90fce804e0cb" providerId="ADAL" clId="{3718C3CD-2022-4C55-80D7-5403BB6A5256}" dt="2025-01-29T13:41:34.289" v="509" actId="20577"/>
          <ac:spMkLst>
            <pc:docMk/>
            <pc:sldMk cId="3539844799" sldId="267"/>
            <ac:spMk id="2" creationId="{17CFC9C9-F5C8-48D7-9470-9C977F94B077}"/>
          </ac:spMkLst>
        </pc:spChg>
        <pc:picChg chg="del">
          <ac:chgData name="Laura Schwarte" userId="68242a6a-088c-47a6-a01d-90fce804e0cb" providerId="ADAL" clId="{3718C3CD-2022-4C55-80D7-5403BB6A5256}" dt="2025-01-29T13:41:38.080" v="510" actId="478"/>
          <ac:picMkLst>
            <pc:docMk/>
            <pc:sldMk cId="3539844799" sldId="267"/>
            <ac:picMk id="4" creationId="{76E6A54B-9AEA-02E2-D374-77EDC7588B4B}"/>
          </ac:picMkLst>
        </pc:picChg>
        <pc:picChg chg="add mod">
          <ac:chgData name="Laura Schwarte" userId="68242a6a-088c-47a6-a01d-90fce804e0cb" providerId="ADAL" clId="{3718C3CD-2022-4C55-80D7-5403BB6A5256}" dt="2025-01-29T13:41:42.394" v="513" actId="1076"/>
          <ac:picMkLst>
            <pc:docMk/>
            <pc:sldMk cId="3539844799" sldId="267"/>
            <ac:picMk id="6" creationId="{F1F7E36D-1CEA-55B4-4A63-8E8CCF487962}"/>
          </ac:picMkLst>
        </pc:picChg>
      </pc:sldChg>
      <pc:sldChg chg="addSp delSp modSp add mod">
        <pc:chgData name="Laura Schwarte" userId="68242a6a-088c-47a6-a01d-90fce804e0cb" providerId="ADAL" clId="{3718C3CD-2022-4C55-80D7-5403BB6A5256}" dt="2025-01-29T13:42:55.825" v="607" actId="1076"/>
        <pc:sldMkLst>
          <pc:docMk/>
          <pc:sldMk cId="3453542926" sldId="268"/>
        </pc:sldMkLst>
        <pc:spChg chg="mod">
          <ac:chgData name="Laura Schwarte" userId="68242a6a-088c-47a6-a01d-90fce804e0cb" providerId="ADAL" clId="{3718C3CD-2022-4C55-80D7-5403BB6A5256}" dt="2025-01-29T13:42:04.643" v="534" actId="20577"/>
          <ac:spMkLst>
            <pc:docMk/>
            <pc:sldMk cId="3453542926" sldId="268"/>
            <ac:spMk id="2" creationId="{13A40C57-DC2B-43BC-0AD9-650392710DAA}"/>
          </ac:spMkLst>
        </pc:spChg>
        <pc:picChg chg="add mod">
          <ac:chgData name="Laura Schwarte" userId="68242a6a-088c-47a6-a01d-90fce804e0cb" providerId="ADAL" clId="{3718C3CD-2022-4C55-80D7-5403BB6A5256}" dt="2025-01-29T13:42:55.825" v="607" actId="1076"/>
          <ac:picMkLst>
            <pc:docMk/>
            <pc:sldMk cId="3453542926" sldId="268"/>
            <ac:picMk id="4" creationId="{C4883891-E545-1994-9AEA-6BB7C8E9CB01}"/>
          </ac:picMkLst>
        </pc:picChg>
        <pc:picChg chg="del">
          <ac:chgData name="Laura Schwarte" userId="68242a6a-088c-47a6-a01d-90fce804e0cb" providerId="ADAL" clId="{3718C3CD-2022-4C55-80D7-5403BB6A5256}" dt="2025-01-29T13:42:06.048" v="535" actId="478"/>
          <ac:picMkLst>
            <pc:docMk/>
            <pc:sldMk cId="3453542926" sldId="268"/>
            <ac:picMk id="6" creationId="{F8F8B82F-2DCF-D0F9-D204-DC9604CD67A8}"/>
          </ac:picMkLst>
        </pc:picChg>
        <pc:picChg chg="add mod">
          <ac:chgData name="Laura Schwarte" userId="68242a6a-088c-47a6-a01d-90fce804e0cb" providerId="ADAL" clId="{3718C3CD-2022-4C55-80D7-5403BB6A5256}" dt="2025-01-29T13:42:55.825" v="607" actId="1076"/>
          <ac:picMkLst>
            <pc:docMk/>
            <pc:sldMk cId="3453542926" sldId="268"/>
            <ac:picMk id="8" creationId="{3951E597-3955-CF80-E136-5E25F7FB7DBD}"/>
          </ac:picMkLst>
        </pc:picChg>
        <pc:picChg chg="add mod">
          <ac:chgData name="Laura Schwarte" userId="68242a6a-088c-47a6-a01d-90fce804e0cb" providerId="ADAL" clId="{3718C3CD-2022-4C55-80D7-5403BB6A5256}" dt="2025-01-29T13:42:55.825" v="607" actId="1076"/>
          <ac:picMkLst>
            <pc:docMk/>
            <pc:sldMk cId="3453542926" sldId="268"/>
            <ac:picMk id="10" creationId="{D32EB9AC-9841-154F-91EA-DFC91EC60F86}"/>
          </ac:picMkLst>
        </pc:picChg>
      </pc:sldChg>
      <pc:sldChg chg="addSp delSp modSp add mod">
        <pc:chgData name="Laura Schwarte" userId="68242a6a-088c-47a6-a01d-90fce804e0cb" providerId="ADAL" clId="{3718C3CD-2022-4C55-80D7-5403BB6A5256}" dt="2025-01-29T13:43:13.029" v="620" actId="1076"/>
        <pc:sldMkLst>
          <pc:docMk/>
          <pc:sldMk cId="2310502689" sldId="269"/>
        </pc:sldMkLst>
        <pc:spChg chg="mod">
          <ac:chgData name="Laura Schwarte" userId="68242a6a-088c-47a6-a01d-90fce804e0cb" providerId="ADAL" clId="{3718C3CD-2022-4C55-80D7-5403BB6A5256}" dt="2025-01-29T13:43:07.731" v="618" actId="20577"/>
          <ac:spMkLst>
            <pc:docMk/>
            <pc:sldMk cId="2310502689" sldId="269"/>
            <ac:spMk id="2" creationId="{DC0DAF24-3C46-56A3-5C87-E9809257AFDE}"/>
          </ac:spMkLst>
        </pc:spChg>
        <pc:picChg chg="del">
          <ac:chgData name="Laura Schwarte" userId="68242a6a-088c-47a6-a01d-90fce804e0cb" providerId="ADAL" clId="{3718C3CD-2022-4C55-80D7-5403BB6A5256}" dt="2025-01-29T13:43:04.515" v="609" actId="478"/>
          <ac:picMkLst>
            <pc:docMk/>
            <pc:sldMk cId="2310502689" sldId="269"/>
            <ac:picMk id="4" creationId="{1DBBDF8E-2233-5125-7B80-75B0F6435064}"/>
          </ac:picMkLst>
        </pc:picChg>
        <pc:picChg chg="add mod">
          <ac:chgData name="Laura Schwarte" userId="68242a6a-088c-47a6-a01d-90fce804e0cb" providerId="ADAL" clId="{3718C3CD-2022-4C55-80D7-5403BB6A5256}" dt="2025-01-29T13:43:13.029" v="620" actId="1076"/>
          <ac:picMkLst>
            <pc:docMk/>
            <pc:sldMk cId="2310502689" sldId="269"/>
            <ac:picMk id="6" creationId="{121CF2C6-CEBB-9F96-FFC4-840377DA785D}"/>
          </ac:picMkLst>
        </pc:picChg>
        <pc:picChg chg="del">
          <ac:chgData name="Laura Schwarte" userId="68242a6a-088c-47a6-a01d-90fce804e0cb" providerId="ADAL" clId="{3718C3CD-2022-4C55-80D7-5403BB6A5256}" dt="2025-01-29T13:43:05.208" v="610" actId="478"/>
          <ac:picMkLst>
            <pc:docMk/>
            <pc:sldMk cId="2310502689" sldId="269"/>
            <ac:picMk id="8" creationId="{6D2ED994-2392-0702-9001-E7B0CC740C6D}"/>
          </ac:picMkLst>
        </pc:picChg>
        <pc:picChg chg="del">
          <ac:chgData name="Laura Schwarte" userId="68242a6a-088c-47a6-a01d-90fce804e0cb" providerId="ADAL" clId="{3718C3CD-2022-4C55-80D7-5403BB6A5256}" dt="2025-01-29T13:43:05.255" v="611" actId="478"/>
          <ac:picMkLst>
            <pc:docMk/>
            <pc:sldMk cId="2310502689" sldId="269"/>
            <ac:picMk id="10" creationId="{478451B3-F304-E267-E3D1-310F40356BA5}"/>
          </ac:picMkLst>
        </pc:picChg>
      </pc:sldChg>
      <pc:sldChg chg="addSp delSp modSp add mod">
        <pc:chgData name="Laura Schwarte" userId="68242a6a-088c-47a6-a01d-90fce804e0cb" providerId="ADAL" clId="{3718C3CD-2022-4C55-80D7-5403BB6A5256}" dt="2025-01-29T13:43:32.732" v="638" actId="14100"/>
        <pc:sldMkLst>
          <pc:docMk/>
          <pc:sldMk cId="1321609990" sldId="270"/>
        </pc:sldMkLst>
        <pc:spChg chg="mod">
          <ac:chgData name="Laura Schwarte" userId="68242a6a-088c-47a6-a01d-90fce804e0cb" providerId="ADAL" clId="{3718C3CD-2022-4C55-80D7-5403BB6A5256}" dt="2025-01-29T13:43:21.683" v="631" actId="20577"/>
          <ac:spMkLst>
            <pc:docMk/>
            <pc:sldMk cId="1321609990" sldId="270"/>
            <ac:spMk id="2" creationId="{C4D8ECC9-1520-AD6B-CDEF-450FD94ED569}"/>
          </ac:spMkLst>
        </pc:spChg>
        <pc:picChg chg="add mod">
          <ac:chgData name="Laura Schwarte" userId="68242a6a-088c-47a6-a01d-90fce804e0cb" providerId="ADAL" clId="{3718C3CD-2022-4C55-80D7-5403BB6A5256}" dt="2025-01-29T13:43:32.732" v="638" actId="14100"/>
          <ac:picMkLst>
            <pc:docMk/>
            <pc:sldMk cId="1321609990" sldId="270"/>
            <ac:picMk id="4" creationId="{30D32C9D-8D59-4B29-A8C0-8120F4E02A8B}"/>
          </ac:picMkLst>
        </pc:picChg>
        <pc:picChg chg="del">
          <ac:chgData name="Laura Schwarte" userId="68242a6a-088c-47a6-a01d-90fce804e0cb" providerId="ADAL" clId="{3718C3CD-2022-4C55-80D7-5403BB6A5256}" dt="2025-01-29T13:43:25.506" v="632" actId="478"/>
          <ac:picMkLst>
            <pc:docMk/>
            <pc:sldMk cId="1321609990" sldId="270"/>
            <ac:picMk id="6" creationId="{880C1FD4-B73D-29DC-1212-7637C471A238}"/>
          </ac:picMkLst>
        </pc:picChg>
      </pc:sldChg>
      <pc:sldChg chg="add del">
        <pc:chgData name="Laura Schwarte" userId="68242a6a-088c-47a6-a01d-90fce804e0cb" providerId="ADAL" clId="{3718C3CD-2022-4C55-80D7-5403BB6A5256}" dt="2025-01-29T13:43:41.359" v="640" actId="47"/>
        <pc:sldMkLst>
          <pc:docMk/>
          <pc:sldMk cId="617528708" sldId="271"/>
        </pc:sldMkLst>
      </pc:sldChg>
      <pc:sldChg chg="add del setBg">
        <pc:chgData name="Laura Schwarte" userId="68242a6a-088c-47a6-a01d-90fce804e0cb" providerId="ADAL" clId="{3718C3CD-2022-4C55-80D7-5403BB6A5256}" dt="2025-01-29T13:43:48.170" v="642"/>
        <pc:sldMkLst>
          <pc:docMk/>
          <pc:sldMk cId="1224587548" sldId="271"/>
        </pc:sldMkLst>
      </pc:sldChg>
      <pc:sldChg chg="addSp delSp modSp add mod ord setBg">
        <pc:chgData name="Laura Schwarte" userId="68242a6a-088c-47a6-a01d-90fce804e0cb" providerId="ADAL" clId="{3718C3CD-2022-4C55-80D7-5403BB6A5256}" dt="2025-01-29T13:44:16.312" v="670" actId="26606"/>
        <pc:sldMkLst>
          <pc:docMk/>
          <pc:sldMk cId="4017390325" sldId="271"/>
        </pc:sldMkLst>
        <pc:spChg chg="mod">
          <ac:chgData name="Laura Schwarte" userId="68242a6a-088c-47a6-a01d-90fce804e0cb" providerId="ADAL" clId="{3718C3CD-2022-4C55-80D7-5403BB6A5256}" dt="2025-01-29T13:44:16.312" v="670" actId="26606"/>
          <ac:spMkLst>
            <pc:docMk/>
            <pc:sldMk cId="4017390325" sldId="271"/>
            <ac:spMk id="2" creationId="{F277927C-2D43-7C4F-81A3-828700ED0923}"/>
          </ac:spMkLst>
        </pc:spChg>
        <pc:spChg chg="mod">
          <ac:chgData name="Laura Schwarte" userId="68242a6a-088c-47a6-a01d-90fce804e0cb" providerId="ADAL" clId="{3718C3CD-2022-4C55-80D7-5403BB6A5256}" dt="2025-01-29T13:44:16.312" v="670" actId="26606"/>
          <ac:spMkLst>
            <pc:docMk/>
            <pc:sldMk cId="4017390325" sldId="271"/>
            <ac:spMk id="6" creationId="{4039CE28-37E2-AF59-00DA-CDE1E51136E4}"/>
          </ac:spMkLst>
        </pc:spChg>
        <pc:spChg chg="add del">
          <ac:chgData name="Laura Schwarte" userId="68242a6a-088c-47a6-a01d-90fce804e0cb" providerId="ADAL" clId="{3718C3CD-2022-4C55-80D7-5403BB6A5256}" dt="2025-01-29T13:44:16.312" v="670" actId="26606"/>
          <ac:spMkLst>
            <pc:docMk/>
            <pc:sldMk cId="4017390325" sldId="271"/>
            <ac:spMk id="11" creationId="{2B97F24A-32CE-4C1C-A50D-3016B394DCFB}"/>
          </ac:spMkLst>
        </pc:spChg>
        <pc:spChg chg="add del">
          <ac:chgData name="Laura Schwarte" userId="68242a6a-088c-47a6-a01d-90fce804e0cb" providerId="ADAL" clId="{3718C3CD-2022-4C55-80D7-5403BB6A5256}" dt="2025-01-29T13:44:16.312" v="670" actId="26606"/>
          <ac:spMkLst>
            <pc:docMk/>
            <pc:sldMk cId="4017390325" sldId="271"/>
            <ac:spMk id="13" creationId="{CD8B4F24-440B-49E9-B85D-733523DC064B}"/>
          </ac:spMkLst>
        </pc:spChg>
        <pc:picChg chg="add mod">
          <ac:chgData name="Laura Schwarte" userId="68242a6a-088c-47a6-a01d-90fce804e0cb" providerId="ADAL" clId="{3718C3CD-2022-4C55-80D7-5403BB6A5256}" dt="2025-01-29T13:44:16.312" v="670" actId="26606"/>
          <ac:picMkLst>
            <pc:docMk/>
            <pc:sldMk cId="4017390325" sldId="271"/>
            <ac:picMk id="4" creationId="{E71DC69E-53C0-934B-87EE-494E45F5DBDB}"/>
          </ac:picMkLst>
        </pc:picChg>
        <pc:picChg chg="ord">
          <ac:chgData name="Laura Schwarte" userId="68242a6a-088c-47a6-a01d-90fce804e0cb" providerId="ADAL" clId="{3718C3CD-2022-4C55-80D7-5403BB6A5256}" dt="2025-01-29T13:44:16.312" v="670" actId="26606"/>
          <ac:picMkLst>
            <pc:docMk/>
            <pc:sldMk cId="4017390325" sldId="271"/>
            <ac:picMk id="5" creationId="{06158F3D-FFD9-428D-B31C-A1855060C7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B2B9A-8EBD-F5E1-57DB-41FE07AA2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5D3BDF-3793-5008-CBF2-A5374F00D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02C4AA-9389-1331-69F1-EF69C7DC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D75D1E-326C-DCF6-7CC3-A52B0918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2071CE-2274-81F1-892A-7105653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70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39B83-A547-2090-37DF-BD11809C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64BA32-5BA9-D4C8-9601-EDA14467D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3B297A-33FD-C5E0-58C9-1DE7ADD7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62EDCB-0BB4-C9A3-FB84-900DD98E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5296D-4117-F3E5-9112-533D6BAC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19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A301F16-2284-11B8-7828-E02F4AFCB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1E3DCD-C2A9-F401-3357-DC592EB1D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81B885-CA85-B464-1A63-E1FFC59D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7F1534-61A2-93BF-EEA9-77613B84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68189D-8E0F-7A0D-0AC4-BDBFB96D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6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0A1DA-6A69-146D-0DB0-CE76C15A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F4074-9F52-5300-8BE9-98BACBA1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01A0B2-1BB7-5DD4-EA1B-A825C4AD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57BD89-019A-EA42-491E-88DD55B6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B007F8-E24B-3D00-CE46-BAB6D4CE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25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A62D3-3424-B2FC-5CBE-66490617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90A9D6-E8D9-4FF7-5601-EF58F816D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3A1335-A3FD-8B95-B3A4-09259C6D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C2DB14-D63D-71A1-F224-D801E2A5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0008A9-D487-B131-3864-78026EDB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6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52F75-65D3-C497-8B57-7A326A04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426699-6540-AAC3-061B-945716964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9BF47B-A27C-F1C8-F8CE-5B91286F5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A2EA81-C3C0-871E-D9D8-0327304B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A56FA8-DCE6-473E-7B9E-F16885AB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BAA487-9931-060A-8B74-C2724F8F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73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F8347-C660-102A-F329-79E91B1B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E0D01A-723C-9975-03A5-B7C947223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5A996-34C4-D085-0608-57E107918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7632FD-3220-22F2-8E8D-C3EB0D5A7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38F0D97-10C8-9A4E-5CF9-EA0F3E881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94887B-73A1-5C47-E74B-DB91A6B5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ACBA328-FE81-5BD9-9CC3-7E2BF290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05B2862-D93E-F822-9CB4-69588A53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84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CD288-2512-2487-1CB7-B0475C29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875ED8D-2169-934A-E7F0-B19A3D46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2093E9-6E12-DA1B-D079-6150190E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162440-5D24-90DA-E479-020450D5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12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282088-CCA5-60F2-0354-720F3931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F87805-4D71-EEA2-193A-F3041552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41A1AB-3CB4-4AEF-2782-2022A8DA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98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6E871-1522-EC66-80CE-85987F3B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0D9E9A-5F35-1DC4-59B2-34C1F85DD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0151A8-483F-57C4-A185-C55C63DC8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EB1C68-C9BC-8800-21F2-78859087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7E8E7F-3A26-3706-1E68-8F5DF622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3A835E-E961-AD82-172A-F4FD16ED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11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E3382-F0FA-0618-0BD2-3FA30D65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C1B2BE-E0B8-796C-5144-833B1A6DB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78C8D7-EE2A-79F7-0423-7E1B1149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CA00AB-4466-C352-3BE6-DB9D15F8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B46841-488E-C258-99DA-8C773E89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F87624-17C7-C38A-DB41-ED23FD2F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40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939A96-8960-5BC9-8632-46B839EF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71E2A6-D1AE-164D-8982-BD6B8FF3A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55C4F2-C044-8500-CC4F-B4CD53405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2A81-656C-4A63-80E6-3E83962F304C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AD3168-38D5-E0EC-06F9-0B327CABB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E36F41-ABD9-E151-037D-31DDAB62C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AC27-29CD-4EA5-9E36-6A527BE8A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9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25B9D50-C807-C742-39F6-005423E9C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81053" y="0"/>
            <a:ext cx="2004695" cy="24371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D26DB-4A01-BF70-B154-C21DB3BA6D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Creatief met vilt bij wondzorg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7560DD-5310-D5B9-97E9-95E64619C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15" y="410335"/>
            <a:ext cx="1018880" cy="10825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E02A2E7-38B6-0681-0A0D-E0178F9A9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919"/>
            <a:ext cx="2004695" cy="243713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88DEF71-E76B-6D36-E3E6-917B1F935217}"/>
              </a:ext>
            </a:extLst>
          </p:cNvPr>
          <p:cNvSpPr txBox="1">
            <a:spLocks/>
          </p:cNvSpPr>
          <p:nvPr/>
        </p:nvSpPr>
        <p:spPr>
          <a:xfrm>
            <a:off x="1903896" y="3559493"/>
            <a:ext cx="8850780" cy="128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/>
              <a:t>(Diabetische voetulcus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81C23D-8042-61C0-5C68-ED594FDB6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513" y="3939047"/>
            <a:ext cx="4215887" cy="23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D556A-406F-9CAB-FE0F-D259DEF75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9B461-E4B0-E96E-47DE-B7118A3D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Nadelen gebruik vilt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F55868-B299-CB71-9B93-74634C44F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C00B58-33A1-8C4B-AB23-20FA0E210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Veroorzaakt nieuwe wonden wanneer het niet goed wordt aangebracht;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Kan verschuiven op de wond waardoor het verhoogde druk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geeftenwondgenezing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stagneert of achteruitgaat;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Mag niet nat worden;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Reactie van de huid op de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lijmlaag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4DEA9F-633C-5822-5CAE-8709EA9E9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029" y="3141069"/>
            <a:ext cx="2259761" cy="3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7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7C5023-C5B7-07D8-C032-4718D12C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499DB-AD26-4201-51B7-A6A08436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Tips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39DB5E-C460-1546-79AA-EAA5D2BB9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FB6AB0-9817-66F8-19C4-5F015B15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Gebruik een scherpe verbandschaar;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Bewaar het malletje met datum (niet mal van de mal);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Buitenranden altijd afschuinen;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of 5 mm dik vilt;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Extra fixeren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metfixomullstretch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Bij irritatie van de huid niet verklevende kant op de huid;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Uitsparing niet te 'vol' verbinden;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Opening richting hart indien mogelijk.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780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5168E-9B7F-C265-8B26-FE3FC5434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FC9C9-F5C8-48D7-9470-9C977F94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Vilttechnieken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0666B5-B63D-E1D3-AB6D-D2B5EEC7B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F7E36D-1CEA-55B4-4A63-8E8CCF487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443" y="1614921"/>
            <a:ext cx="5230288" cy="50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4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7329B-D089-CBE2-7932-F6BE456B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40C57-DC2B-43BC-0AD9-65039271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Wat gaat er mis?!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D53423-551D-17A9-93C8-7BF2F8A7B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4883891-E545-1994-9AEA-6BB7C8E9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98" y="1828031"/>
            <a:ext cx="2472891" cy="44456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951E597-3955-CF80-E136-5E25F7FB7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527" y="1828031"/>
            <a:ext cx="3584303" cy="444564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2EB9AC-9841-154F-91EA-DFC91EC60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216" y="1828031"/>
            <a:ext cx="3344584" cy="44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C325C-4168-9524-07BB-40953E4F5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DAF24-3C46-56A3-5C87-E9809257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Oefenen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6AE21C-6469-95EF-3924-6FEB16EB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21CF2C6-CEBB-9F96-FFC4-840377DA7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825625"/>
            <a:ext cx="40386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0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99A38-D3B1-88BF-FC52-BDD7CCDC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ECC9-1520-AD6B-CDEF-450FD94E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Beslisboom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7F7C58-C8D6-6B99-EC0D-53CC1F8AD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0D32C9D-8D59-4B29-A8C0-8120F4E02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20" y="492956"/>
            <a:ext cx="4119616" cy="59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9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2BCEE-7F42-F7C5-7CA0-6F5ECB207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7927C-2D43-7C4F-81A3-828700ED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Bedankt! </a:t>
            </a:r>
            <a:endParaRPr lang="nl-NL" b="1" dirty="0">
              <a:solidFill>
                <a:srgbClr val="82358C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158F3D-FFD9-428D-B31C-A1855060C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39CE28-37E2-AF59-00DA-CDE1E511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Deze scholing is terug te vinden op de website van Zorgschakel Enschede.</a:t>
            </a:r>
          </a:p>
          <a:p>
            <a:r>
              <a:rPr lang="nl-NL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Bedankt voor jullie (schone) voeten en aandacht!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1DC69E-53C0-934B-87EE-494E45F5D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081338"/>
            <a:ext cx="5524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9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B19D8F3-9ABD-FEDA-7894-438F56EE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919"/>
            <a:ext cx="2004695" cy="24371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0BF751-EC96-4EC5-5E4F-81B37A8B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15E355-ADD8-49F5-C93F-BA2CE5D53A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nl-NL" dirty="0">
                <a:latin typeface="+mj-lt"/>
              </a:rPr>
              <a:t>Prevalentie</a:t>
            </a:r>
          </a:p>
          <a:p>
            <a:pPr>
              <a:buBlip>
                <a:blip r:embed="rId3"/>
              </a:buBlip>
            </a:pPr>
            <a:r>
              <a:rPr lang="nl-NL" dirty="0">
                <a:latin typeface="+mj-lt"/>
              </a:rPr>
              <a:t>Theorie</a:t>
            </a:r>
          </a:p>
          <a:p>
            <a:pPr lvl="1">
              <a:buBlip>
                <a:blip r:embed="rId3"/>
              </a:buBlip>
            </a:pPr>
            <a:r>
              <a:rPr lang="nl-NL" dirty="0">
                <a:latin typeface="+mj-lt"/>
              </a:rPr>
              <a:t>Diabetische voet </a:t>
            </a:r>
          </a:p>
          <a:p>
            <a:pPr lvl="1">
              <a:buBlip>
                <a:blip r:embed="rId3"/>
              </a:buBlip>
            </a:pPr>
            <a:r>
              <a:rPr lang="nl-NL" dirty="0">
                <a:latin typeface="+mj-lt"/>
              </a:rPr>
              <a:t>Problemen bij diabetes</a:t>
            </a:r>
          </a:p>
          <a:p>
            <a:pPr>
              <a:buBlip>
                <a:blip r:embed="rId3"/>
              </a:buBlip>
            </a:pPr>
            <a:r>
              <a:rPr lang="nl-NL" dirty="0">
                <a:latin typeface="+mj-lt"/>
              </a:rPr>
              <a:t>Voorbeelden </a:t>
            </a:r>
          </a:p>
          <a:p>
            <a:pPr>
              <a:buBlip>
                <a:blip r:embed="rId3"/>
              </a:buBlip>
            </a:pPr>
            <a:r>
              <a:rPr lang="nl-NL" dirty="0">
                <a:latin typeface="+mj-lt"/>
              </a:rPr>
              <a:t>Praktijk</a:t>
            </a:r>
          </a:p>
          <a:p>
            <a:pPr lvl="1">
              <a:buBlip>
                <a:blip r:embed="rId3"/>
              </a:buBlip>
            </a:pPr>
            <a:endParaRPr lang="nl-NL" dirty="0">
              <a:latin typeface="+mj-lt"/>
            </a:endParaRPr>
          </a:p>
          <a:p>
            <a:pPr marL="457200" lvl="1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D85F6C-53FB-F39C-F884-88AEC6595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81053" y="0"/>
            <a:ext cx="2004695" cy="24371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28CDFBC-3BCB-1B0C-6353-E0738455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15" y="410335"/>
            <a:ext cx="1018880" cy="10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9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9419D-AC1C-73C6-BEA6-F1FFF7AF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Prevalentie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B564F1-32DA-6A13-80E0-2BBEEDF45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Diabetische voetproblemen bij 3-10% van de diabetespatiënten;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25%van alle patiënten met diabetes zullen een ulcus ontwikkelen;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70% geneest, 5%amputatie van het (onder)been en 6% overleden binnen 1 jaar;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jaar na amputatie van het (onder)been is30% overleden.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Goede zorg, voorlichting en tijdig herkenning kan 50% van deze (onder)beenamputaties voorkomen!!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9FAB5D-65F9-54C1-8D1D-6AF458338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3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B60C2-AF82-6B8A-A13E-CE7D389ED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1C604-0DA3-2A94-7EF5-BA72BB08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Diabetische voet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B1280C-45CE-8F0F-8FEF-604B0FE60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Een diabetische voet is een verzamelnaam voor verschillende voetproblemen, zoals droge voeten, koude voeten, wonden die niet meer dichtgaan of verkleuringen van de huid.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C4B22E-1616-1885-6082-3131B869B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B9EF25-7DCC-CB4D-B596-FB87735F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D6B9A-3BE7-09E0-0EB6-3FE8299A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Voetproblemen bij diabetes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76231E-8BB1-C784-6BC7-FD10182A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B370961-91C2-6BF7-4475-F4905855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74" y="2092086"/>
            <a:ext cx="7101089" cy="39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8AB5E-7EA5-B8D9-260B-2704742B2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3032F-6DA7-2FA3-3C2E-9DC5245B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Aandachtspunten / Preventie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4AE4AD-F8BE-0682-1E11-AB8EA6434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CA67FE-3380-638A-C5D1-8297C245E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14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A77A1-2E83-2356-940B-385229F38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8261A-650B-E233-61C9-8DE7DEB0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Aandachtspunten / Preventie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0D315E-7845-77FE-4649-D974F80E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1F96A3-124A-00E0-9A00-C1017EC0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Schoenen checken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Voeten controleren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Hygiëne (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interdigiti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Medisch pedicure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Ontstekingsverschijnselen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Bloedglucose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385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A3018C-0807-FD10-78DB-F648395B5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2D790-E030-6B60-173E-C4824F1D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Drukpunten voet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6E1C24-D27A-DE09-E1D3-AD142C9FD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83356A5-A501-7D62-1E82-7316923E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5" t="-22" r="1888" b="1325"/>
          <a:stretch/>
        </p:blipFill>
        <p:spPr>
          <a:xfrm>
            <a:off x="3282215" y="1690688"/>
            <a:ext cx="4398745" cy="45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36B8F-8837-D73D-B16A-4BE90E6B1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0EDDE-859D-D4FF-C408-9EB9D109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82358C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Drukontlasting middels vilt </a:t>
            </a:r>
            <a:endParaRPr lang="nl-NL" b="1" dirty="0">
              <a:solidFill>
                <a:srgbClr val="82358C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091C9A-7B6E-DC25-C6C4-E607DF4F7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15" y="230188"/>
            <a:ext cx="1018880" cy="108256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D13E95-F301-3559-C1FD-6E8FC6BD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Vilt is een tijdelijke therapie waarbij je drukontlasting realiseert door dedruk beter te verdelen over bijv. de voet;</a:t>
            </a:r>
          </a:p>
          <a:p>
            <a:r>
              <a:rPr lang="nl-NL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Druk op locatie van de wond wordt verlaagd, terwijl de druk wordtverhoogd op de plaats waar het vilt wordt geplakt.</a:t>
            </a:r>
          </a:p>
          <a:p>
            <a:r>
              <a:rPr lang="nl-NL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Waar let je op?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DB8FCE-E682-4A36-4598-690BA84E3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681" y="4233322"/>
            <a:ext cx="40386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83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e35472-2a0e-4695-b2d9-ff919d239212">
      <Terms xmlns="http://schemas.microsoft.com/office/infopath/2007/PartnerControls"/>
    </lcf76f155ced4ddcb4097134ff3c332f>
    <TaxCatchAll xmlns="1a4870b9-ffd9-4b3a-b347-693daf531c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D05124916CD478C9827F2B3225017" ma:contentTypeVersion="13" ma:contentTypeDescription="Een nieuw document maken." ma:contentTypeScope="" ma:versionID="29563916a980696f0129b462e2cd1090">
  <xsd:schema xmlns:xsd="http://www.w3.org/2001/XMLSchema" xmlns:xs="http://www.w3.org/2001/XMLSchema" xmlns:p="http://schemas.microsoft.com/office/2006/metadata/properties" xmlns:ns2="cae35472-2a0e-4695-b2d9-ff919d239212" xmlns:ns3="1a4870b9-ffd9-4b3a-b347-693daf531c87" targetNamespace="http://schemas.microsoft.com/office/2006/metadata/properties" ma:root="true" ma:fieldsID="52e5caacf0c5a5c049de6ee9ad744101" ns2:_="" ns3:_="">
    <xsd:import namespace="cae35472-2a0e-4695-b2d9-ff919d239212"/>
    <xsd:import namespace="1a4870b9-ffd9-4b3a-b347-693daf531c8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35472-2a0e-4695-b2d9-ff919d23921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36256634-661d-46dd-ab0e-360ff67d20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870b9-ffd9-4b3a-b347-693daf531c8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e596b04-86cd-4a17-9e88-be530fe87686}" ma:internalName="TaxCatchAll" ma:showField="CatchAllData" ma:web="1a4870b9-ffd9-4b3a-b347-693daf531c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6C21B9-D6B5-4665-989E-3E6B697959C1}">
  <ds:schemaRefs>
    <ds:schemaRef ds:uri="http://schemas.microsoft.com/office/2006/metadata/properties"/>
    <ds:schemaRef ds:uri="http://schemas.microsoft.com/office/infopath/2007/PartnerControls"/>
    <ds:schemaRef ds:uri="cae35472-2a0e-4695-b2d9-ff919d239212"/>
    <ds:schemaRef ds:uri="1a4870b9-ffd9-4b3a-b347-693daf531c87"/>
  </ds:schemaRefs>
</ds:datastoreItem>
</file>

<file path=customXml/itemProps2.xml><?xml version="1.0" encoding="utf-8"?>
<ds:datastoreItem xmlns:ds="http://schemas.openxmlformats.org/officeDocument/2006/customXml" ds:itemID="{BF31B275-CD15-4C3C-9D48-F03AB3110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7BD499-FFF3-43EE-9AD2-7CE4A1CE3B82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328</Words>
  <Application>Microsoft Office PowerPoint</Application>
  <PresentationFormat>Breedbeeld</PresentationFormat>
  <Paragraphs>53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bold</vt:lpstr>
      <vt:lpstr>Calibri Light</vt:lpstr>
      <vt:lpstr>Kantoorthema</vt:lpstr>
      <vt:lpstr>Creatief met vilt bij wondzorg</vt:lpstr>
      <vt:lpstr>Inleiding</vt:lpstr>
      <vt:lpstr>Prevalentie</vt:lpstr>
      <vt:lpstr>Diabetische voet </vt:lpstr>
      <vt:lpstr>Voetproblemen bij diabetes </vt:lpstr>
      <vt:lpstr>Aandachtspunten / Preventie</vt:lpstr>
      <vt:lpstr>Aandachtspunten / Preventie</vt:lpstr>
      <vt:lpstr>Drukpunten voet </vt:lpstr>
      <vt:lpstr>Drukontlasting middels vilt </vt:lpstr>
      <vt:lpstr>Nadelen gebruik vilt </vt:lpstr>
      <vt:lpstr>Tips </vt:lpstr>
      <vt:lpstr>Vilttechnieken</vt:lpstr>
      <vt:lpstr>Wat gaat er mis?! </vt:lpstr>
      <vt:lpstr>Oefenen</vt:lpstr>
      <vt:lpstr>Beslisboom</vt:lpstr>
      <vt:lpstr>Bedankt!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Sjabloon PowerPoint</dc:title>
  <dc:creator>Laura Schwarte</dc:creator>
  <cp:lastModifiedBy>Laura Schwarte</cp:lastModifiedBy>
  <cp:revision>1</cp:revision>
  <dcterms:created xsi:type="dcterms:W3CDTF">2023-01-26T08:42:15Z</dcterms:created>
  <dcterms:modified xsi:type="dcterms:W3CDTF">2025-01-29T13:44:18Z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0x010100384D05124916CD478C9827F2B3225017</vt:lpwstr>
  </property>
  <property fmtid="{D5CDD505-2E9C-101B-9397-08002B2CF9AE}" pid="3" name="Order">
    <vt:r8>1405800</vt:r8>
  </property>
  <property fmtid="{D5CDD505-2E9C-101B-9397-08002B2CF9AE}" pid="4" name="MediaServiceImageTags">
    <vt:lpwstr/>
  </property>
</Properties>
</file>