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44"/>
  </p:notesMasterIdLst>
  <p:sldIdLst>
    <p:sldId id="292" r:id="rId6"/>
    <p:sldId id="376" r:id="rId7"/>
    <p:sldId id="319" r:id="rId8"/>
    <p:sldId id="383" r:id="rId9"/>
    <p:sldId id="384" r:id="rId10"/>
    <p:sldId id="352" r:id="rId11"/>
    <p:sldId id="391" r:id="rId12"/>
    <p:sldId id="382" r:id="rId13"/>
    <p:sldId id="379" r:id="rId14"/>
    <p:sldId id="386" r:id="rId15"/>
    <p:sldId id="361" r:id="rId16"/>
    <p:sldId id="385" r:id="rId17"/>
    <p:sldId id="320" r:id="rId18"/>
    <p:sldId id="392" r:id="rId19"/>
    <p:sldId id="321" r:id="rId20"/>
    <p:sldId id="393" r:id="rId21"/>
    <p:sldId id="322" r:id="rId22"/>
    <p:sldId id="323" r:id="rId23"/>
    <p:sldId id="368" r:id="rId24"/>
    <p:sldId id="324" r:id="rId25"/>
    <p:sldId id="328" r:id="rId26"/>
    <p:sldId id="332" r:id="rId27"/>
    <p:sldId id="333" r:id="rId28"/>
    <p:sldId id="330" r:id="rId29"/>
    <p:sldId id="389" r:id="rId30"/>
    <p:sldId id="390" r:id="rId31"/>
    <p:sldId id="329" r:id="rId32"/>
    <p:sldId id="350" r:id="rId33"/>
    <p:sldId id="371" r:id="rId34"/>
    <p:sldId id="305" r:id="rId35"/>
    <p:sldId id="381" r:id="rId36"/>
    <p:sldId id="369" r:id="rId37"/>
    <p:sldId id="380" r:id="rId38"/>
    <p:sldId id="363" r:id="rId39"/>
    <p:sldId id="373" r:id="rId40"/>
    <p:sldId id="394" r:id="rId41"/>
    <p:sldId id="395" r:id="rId42"/>
    <p:sldId id="388" r:id="rId4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8229F6-75A4-60CD-52C8-9654EC42BC81}" v="2" dt="2026-09-10T13:15:38.68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ke Asbroek" userId="S::a.asbroek@zorgschakelenschede.nl::bb444a23-088a-402a-b792-2db7ab246b5c" providerId="AD" clId="Web-{202FD3AA-6B70-4A1D-0B11-5C900A4A5BC4}"/>
    <pc:docChg chg="addSld delSld modSld sldOrd">
      <pc:chgData name="Anneke Asbroek" userId="S::a.asbroek@zorgschakelenschede.nl::bb444a23-088a-402a-b792-2db7ab246b5c" providerId="AD" clId="Web-{202FD3AA-6B70-4A1D-0B11-5C900A4A5BC4}" dt="2026-09-07T13:29:38.873" v="123" actId="1076"/>
      <pc:docMkLst>
        <pc:docMk/>
      </pc:docMkLst>
      <pc:sldChg chg="modSp">
        <pc:chgData name="Anneke Asbroek" userId="S::a.asbroek@zorgschakelenschede.nl::bb444a23-088a-402a-b792-2db7ab246b5c" providerId="AD" clId="Web-{202FD3AA-6B70-4A1D-0B11-5C900A4A5BC4}" dt="2026-09-07T13:28:44.168" v="111" actId="1076"/>
        <pc:sldMkLst>
          <pc:docMk/>
          <pc:sldMk cId="29750658" sldId="305"/>
        </pc:sldMkLst>
        <pc:picChg chg="mod">
          <ac:chgData name="Anneke Asbroek" userId="S::a.asbroek@zorgschakelenschede.nl::bb444a23-088a-402a-b792-2db7ab246b5c" providerId="AD" clId="Web-{202FD3AA-6B70-4A1D-0B11-5C900A4A5BC4}" dt="2026-09-07T13:28:44.168" v="111" actId="1076"/>
          <ac:picMkLst>
            <pc:docMk/>
            <pc:sldMk cId="29750658" sldId="305"/>
            <ac:picMk id="6" creationId="{3116D4BD-F4D1-4434-A4B8-350192961B7E}"/>
          </ac:picMkLst>
        </pc:picChg>
      </pc:sldChg>
      <pc:sldChg chg="modSp">
        <pc:chgData name="Anneke Asbroek" userId="S::a.asbroek@zorgschakelenschede.nl::bb444a23-088a-402a-b792-2db7ab246b5c" providerId="AD" clId="Web-{202FD3AA-6B70-4A1D-0B11-5C900A4A5BC4}" dt="2026-09-07T13:23:08.077" v="89" actId="20577"/>
        <pc:sldMkLst>
          <pc:docMk/>
          <pc:sldMk cId="1157847341" sldId="320"/>
        </pc:sldMkLst>
        <pc:spChg chg="mod">
          <ac:chgData name="Anneke Asbroek" userId="S::a.asbroek@zorgschakelenschede.nl::bb444a23-088a-402a-b792-2db7ab246b5c" providerId="AD" clId="Web-{202FD3AA-6B70-4A1D-0B11-5C900A4A5BC4}" dt="2026-09-07T13:23:08.077" v="89" actId="20577"/>
          <ac:spMkLst>
            <pc:docMk/>
            <pc:sldMk cId="1157847341" sldId="320"/>
            <ac:spMk id="3" creationId="{C5EB8908-7445-4A3F-B4A3-7BA5D590A10A}"/>
          </ac:spMkLst>
        </pc:spChg>
      </pc:sldChg>
      <pc:sldChg chg="modSp">
        <pc:chgData name="Anneke Asbroek" userId="S::a.asbroek@zorgschakelenschede.nl::bb444a23-088a-402a-b792-2db7ab246b5c" providerId="AD" clId="Web-{202FD3AA-6B70-4A1D-0B11-5C900A4A5BC4}" dt="2026-09-07T13:23:30.172" v="93" actId="20577"/>
        <pc:sldMkLst>
          <pc:docMk/>
          <pc:sldMk cId="3107498486" sldId="321"/>
        </pc:sldMkLst>
        <pc:spChg chg="mod">
          <ac:chgData name="Anneke Asbroek" userId="S::a.asbroek@zorgschakelenschede.nl::bb444a23-088a-402a-b792-2db7ab246b5c" providerId="AD" clId="Web-{202FD3AA-6B70-4A1D-0B11-5C900A4A5BC4}" dt="2026-09-07T13:23:30.172" v="93" actId="20577"/>
          <ac:spMkLst>
            <pc:docMk/>
            <pc:sldMk cId="3107498486" sldId="321"/>
            <ac:spMk id="3" creationId="{2D99DCCC-0CFA-4CDA-8D79-A1371414E589}"/>
          </ac:spMkLst>
        </pc:spChg>
      </pc:sldChg>
      <pc:sldChg chg="modSp">
        <pc:chgData name="Anneke Asbroek" userId="S::a.asbroek@zorgschakelenschede.nl::bb444a23-088a-402a-b792-2db7ab246b5c" providerId="AD" clId="Web-{202FD3AA-6B70-4A1D-0B11-5C900A4A5BC4}" dt="2026-09-07T13:23:36.922" v="95" actId="20577"/>
        <pc:sldMkLst>
          <pc:docMk/>
          <pc:sldMk cId="3280605845" sldId="322"/>
        </pc:sldMkLst>
        <pc:spChg chg="mod">
          <ac:chgData name="Anneke Asbroek" userId="S::a.asbroek@zorgschakelenschede.nl::bb444a23-088a-402a-b792-2db7ab246b5c" providerId="AD" clId="Web-{202FD3AA-6B70-4A1D-0B11-5C900A4A5BC4}" dt="2026-09-07T13:23:36.922" v="95" actId="20577"/>
          <ac:spMkLst>
            <pc:docMk/>
            <pc:sldMk cId="3280605845" sldId="322"/>
            <ac:spMk id="3" creationId="{74CE1918-E362-443E-85F3-E6AC77482712}"/>
          </ac:spMkLst>
        </pc:spChg>
      </pc:sldChg>
      <pc:sldChg chg="modSp">
        <pc:chgData name="Anneke Asbroek" userId="S::a.asbroek@zorgschakelenschede.nl::bb444a23-088a-402a-b792-2db7ab246b5c" providerId="AD" clId="Web-{202FD3AA-6B70-4A1D-0B11-5C900A4A5BC4}" dt="2026-09-07T13:25:15.723" v="107" actId="1076"/>
        <pc:sldMkLst>
          <pc:docMk/>
          <pc:sldMk cId="1233398438" sldId="329"/>
        </pc:sldMkLst>
        <pc:spChg chg="mod">
          <ac:chgData name="Anneke Asbroek" userId="S::a.asbroek@zorgschakelenschede.nl::bb444a23-088a-402a-b792-2db7ab246b5c" providerId="AD" clId="Web-{202FD3AA-6B70-4A1D-0B11-5C900A4A5BC4}" dt="2026-09-07T13:25:08.816" v="104" actId="20577"/>
          <ac:spMkLst>
            <pc:docMk/>
            <pc:sldMk cId="1233398438" sldId="329"/>
            <ac:spMk id="3" creationId="{2E430E82-DCC9-4563-B3B5-C4BB77F98EE9}"/>
          </ac:spMkLst>
        </pc:spChg>
        <pc:picChg chg="mod">
          <ac:chgData name="Anneke Asbroek" userId="S::a.asbroek@zorgschakelenschede.nl::bb444a23-088a-402a-b792-2db7ab246b5c" providerId="AD" clId="Web-{202FD3AA-6B70-4A1D-0B11-5C900A4A5BC4}" dt="2026-09-07T13:25:15.723" v="107" actId="1076"/>
          <ac:picMkLst>
            <pc:docMk/>
            <pc:sldMk cId="1233398438" sldId="329"/>
            <ac:picMk id="4" creationId="{A2208819-323A-0460-E472-B1911FC245A3}"/>
          </ac:picMkLst>
        </pc:picChg>
      </pc:sldChg>
      <pc:sldChg chg="addSp delSp modSp">
        <pc:chgData name="Anneke Asbroek" userId="S::a.asbroek@zorgschakelenschede.nl::bb444a23-088a-402a-b792-2db7ab246b5c" providerId="AD" clId="Web-{202FD3AA-6B70-4A1D-0B11-5C900A4A5BC4}" dt="2026-09-07T13:20:51.212" v="45" actId="1076"/>
        <pc:sldMkLst>
          <pc:docMk/>
          <pc:sldMk cId="3470169041" sldId="352"/>
        </pc:sldMkLst>
        <pc:picChg chg="add mod">
          <ac:chgData name="Anneke Asbroek" userId="S::a.asbroek@zorgschakelenschede.nl::bb444a23-088a-402a-b792-2db7ab246b5c" providerId="AD" clId="Web-{202FD3AA-6B70-4A1D-0B11-5C900A4A5BC4}" dt="2026-09-07T13:20:51.212" v="45" actId="1076"/>
          <ac:picMkLst>
            <pc:docMk/>
            <pc:sldMk cId="3470169041" sldId="352"/>
            <ac:picMk id="4" creationId="{9EDA2FCF-7C1B-E6B0-3009-F832F27C8044}"/>
          </ac:picMkLst>
        </pc:picChg>
      </pc:sldChg>
      <pc:sldChg chg="modSp">
        <pc:chgData name="Anneke Asbroek" userId="S::a.asbroek@zorgschakelenschede.nl::bb444a23-088a-402a-b792-2db7ab246b5c" providerId="AD" clId="Web-{202FD3AA-6B70-4A1D-0B11-5C900A4A5BC4}" dt="2026-09-07T13:22:32.404" v="78" actId="20577"/>
        <pc:sldMkLst>
          <pc:docMk/>
          <pc:sldMk cId="2731466316" sldId="361"/>
        </pc:sldMkLst>
        <pc:spChg chg="mod">
          <ac:chgData name="Anneke Asbroek" userId="S::a.asbroek@zorgschakelenschede.nl::bb444a23-088a-402a-b792-2db7ab246b5c" providerId="AD" clId="Web-{202FD3AA-6B70-4A1D-0B11-5C900A4A5BC4}" dt="2026-09-07T13:22:32.404" v="78" actId="20577"/>
          <ac:spMkLst>
            <pc:docMk/>
            <pc:sldMk cId="2731466316" sldId="361"/>
            <ac:spMk id="2" creationId="{00000000-0000-0000-0000-000000000000}"/>
          </ac:spMkLst>
        </pc:spChg>
      </pc:sldChg>
      <pc:sldChg chg="modSp">
        <pc:chgData name="Anneke Asbroek" userId="S::a.asbroek@zorgschakelenschede.nl::bb444a23-088a-402a-b792-2db7ab246b5c" providerId="AD" clId="Web-{202FD3AA-6B70-4A1D-0B11-5C900A4A5BC4}" dt="2026-09-07T13:29:02.887" v="112" actId="1076"/>
        <pc:sldMkLst>
          <pc:docMk/>
          <pc:sldMk cId="1180821083" sldId="363"/>
        </pc:sldMkLst>
        <pc:picChg chg="mod">
          <ac:chgData name="Anneke Asbroek" userId="S::a.asbroek@zorgschakelenschede.nl::bb444a23-088a-402a-b792-2db7ab246b5c" providerId="AD" clId="Web-{202FD3AA-6B70-4A1D-0B11-5C900A4A5BC4}" dt="2026-09-07T13:29:02.887" v="112" actId="1076"/>
          <ac:picMkLst>
            <pc:docMk/>
            <pc:sldMk cId="1180821083" sldId="363"/>
            <ac:picMk id="4" creationId="{1CCA816D-C2DA-B2FC-F431-A534419A3C8B}"/>
          </ac:picMkLst>
        </pc:picChg>
      </pc:sldChg>
      <pc:sldChg chg="modSp">
        <pc:chgData name="Anneke Asbroek" userId="S::a.asbroek@zorgschakelenschede.nl::bb444a23-088a-402a-b792-2db7ab246b5c" providerId="AD" clId="Web-{202FD3AA-6B70-4A1D-0B11-5C900A4A5BC4}" dt="2026-09-07T13:28:41.371" v="110" actId="20577"/>
        <pc:sldMkLst>
          <pc:docMk/>
          <pc:sldMk cId="1826911752" sldId="371"/>
        </pc:sldMkLst>
        <pc:spChg chg="mod">
          <ac:chgData name="Anneke Asbroek" userId="S::a.asbroek@zorgschakelenschede.nl::bb444a23-088a-402a-b792-2db7ab246b5c" providerId="AD" clId="Web-{202FD3AA-6B70-4A1D-0B11-5C900A4A5BC4}" dt="2026-09-07T13:28:41.371" v="110" actId="20577"/>
          <ac:spMkLst>
            <pc:docMk/>
            <pc:sldMk cId="1826911752" sldId="371"/>
            <ac:spMk id="3" creationId="{6A7F2269-0679-628C-9E53-722BB0EBDAB6}"/>
          </ac:spMkLst>
        </pc:spChg>
      </pc:sldChg>
      <pc:sldChg chg="delSp modSp">
        <pc:chgData name="Anneke Asbroek" userId="S::a.asbroek@zorgschakelenschede.nl::bb444a23-088a-402a-b792-2db7ab246b5c" providerId="AD" clId="Web-{202FD3AA-6B70-4A1D-0B11-5C900A4A5BC4}" dt="2026-09-07T13:29:21.810" v="116" actId="1076"/>
        <pc:sldMkLst>
          <pc:docMk/>
          <pc:sldMk cId="717156983" sldId="373"/>
        </pc:sldMkLst>
        <pc:picChg chg="mod">
          <ac:chgData name="Anneke Asbroek" userId="S::a.asbroek@zorgschakelenschede.nl::bb444a23-088a-402a-b792-2db7ab246b5c" providerId="AD" clId="Web-{202FD3AA-6B70-4A1D-0B11-5C900A4A5BC4}" dt="2026-09-07T13:29:21.810" v="116" actId="1076"/>
          <ac:picMkLst>
            <pc:docMk/>
            <pc:sldMk cId="717156983" sldId="373"/>
            <ac:picMk id="3" creationId="{86CCBB66-9C47-6620-6F1F-40B222271BFE}"/>
          </ac:picMkLst>
        </pc:picChg>
      </pc:sldChg>
      <pc:sldChg chg="modSp ord">
        <pc:chgData name="Anneke Asbroek" userId="S::a.asbroek@zorgschakelenschede.nl::bb444a23-088a-402a-b792-2db7ab246b5c" providerId="AD" clId="Web-{202FD3AA-6B70-4A1D-0B11-5C900A4A5BC4}" dt="2026-09-07T13:21:51.871" v="58" actId="20577"/>
        <pc:sldMkLst>
          <pc:docMk/>
          <pc:sldMk cId="138956210" sldId="379"/>
        </pc:sldMkLst>
        <pc:spChg chg="mod">
          <ac:chgData name="Anneke Asbroek" userId="S::a.asbroek@zorgschakelenschede.nl::bb444a23-088a-402a-b792-2db7ab246b5c" providerId="AD" clId="Web-{202FD3AA-6B70-4A1D-0B11-5C900A4A5BC4}" dt="2026-09-07T13:21:51.871" v="58" actId="20577"/>
          <ac:spMkLst>
            <pc:docMk/>
            <pc:sldMk cId="138956210" sldId="379"/>
            <ac:spMk id="3" creationId="{88EE625B-2A29-3AAE-BB69-91EC68AE9899}"/>
          </ac:spMkLst>
        </pc:spChg>
      </pc:sldChg>
      <pc:sldChg chg="modSp">
        <pc:chgData name="Anneke Asbroek" userId="S::a.asbroek@zorgschakelenschede.nl::bb444a23-088a-402a-b792-2db7ab246b5c" providerId="AD" clId="Web-{202FD3AA-6B70-4A1D-0B11-5C900A4A5BC4}" dt="2026-09-07T13:21:29.433" v="55" actId="20577"/>
        <pc:sldMkLst>
          <pc:docMk/>
          <pc:sldMk cId="3039702763" sldId="382"/>
        </pc:sldMkLst>
        <pc:spChg chg="mod">
          <ac:chgData name="Anneke Asbroek" userId="S::a.asbroek@zorgschakelenschede.nl::bb444a23-088a-402a-b792-2db7ab246b5c" providerId="AD" clId="Web-{202FD3AA-6B70-4A1D-0B11-5C900A4A5BC4}" dt="2026-09-07T13:21:29.433" v="55" actId="20577"/>
          <ac:spMkLst>
            <pc:docMk/>
            <pc:sldMk cId="3039702763" sldId="382"/>
            <ac:spMk id="3" creationId="{B7F0FEC3-CFF3-4D7E-6F6F-725B62B43ADF}"/>
          </ac:spMkLst>
        </pc:spChg>
      </pc:sldChg>
      <pc:sldChg chg="modSp">
        <pc:chgData name="Anneke Asbroek" userId="S::a.asbroek@zorgschakelenschede.nl::bb444a23-088a-402a-b792-2db7ab246b5c" providerId="AD" clId="Web-{202FD3AA-6B70-4A1D-0B11-5C900A4A5BC4}" dt="2026-09-07T13:18:05.050" v="17" actId="20577"/>
        <pc:sldMkLst>
          <pc:docMk/>
          <pc:sldMk cId="869182798" sldId="384"/>
        </pc:sldMkLst>
        <pc:spChg chg="mod">
          <ac:chgData name="Anneke Asbroek" userId="S::a.asbroek@zorgschakelenschede.nl::bb444a23-088a-402a-b792-2db7ab246b5c" providerId="AD" clId="Web-{202FD3AA-6B70-4A1D-0B11-5C900A4A5BC4}" dt="2026-09-07T13:18:05.050" v="17" actId="20577"/>
          <ac:spMkLst>
            <pc:docMk/>
            <pc:sldMk cId="869182798" sldId="384"/>
            <ac:spMk id="3" creationId="{1D021831-E4A2-970C-D016-8A3E460C5B1B}"/>
          </ac:spMkLst>
        </pc:spChg>
      </pc:sldChg>
      <pc:sldChg chg="modSp">
        <pc:chgData name="Anneke Asbroek" userId="S::a.asbroek@zorgschakelenschede.nl::bb444a23-088a-402a-b792-2db7ab246b5c" providerId="AD" clId="Web-{202FD3AA-6B70-4A1D-0B11-5C900A4A5BC4}" dt="2026-09-07T13:24:51.050" v="102" actId="20577"/>
        <pc:sldMkLst>
          <pc:docMk/>
          <pc:sldMk cId="2131350254" sldId="390"/>
        </pc:sldMkLst>
        <pc:spChg chg="mod">
          <ac:chgData name="Anneke Asbroek" userId="S::a.asbroek@zorgschakelenschede.nl::bb444a23-088a-402a-b792-2db7ab246b5c" providerId="AD" clId="Web-{202FD3AA-6B70-4A1D-0B11-5C900A4A5BC4}" dt="2026-09-07T13:24:27.002" v="98" actId="20577"/>
          <ac:spMkLst>
            <pc:docMk/>
            <pc:sldMk cId="2131350254" sldId="390"/>
            <ac:spMk id="2" creationId="{2E2275F4-90BD-8F2C-AE8E-C426B0F803B9}"/>
          </ac:spMkLst>
        </pc:spChg>
        <pc:spChg chg="mod">
          <ac:chgData name="Anneke Asbroek" userId="S::a.asbroek@zorgschakelenschede.nl::bb444a23-088a-402a-b792-2db7ab246b5c" providerId="AD" clId="Web-{202FD3AA-6B70-4A1D-0B11-5C900A4A5BC4}" dt="2026-09-07T13:24:51.050" v="102" actId="20577"/>
          <ac:spMkLst>
            <pc:docMk/>
            <pc:sldMk cId="2131350254" sldId="390"/>
            <ac:spMk id="6" creationId="{C1EA7877-6E1B-F86C-C7BF-8400B4431182}"/>
          </ac:spMkLst>
        </pc:spChg>
      </pc:sldChg>
      <pc:sldChg chg="addSp delSp add replId">
        <pc:chgData name="Anneke Asbroek" userId="S::a.asbroek@zorgschakelenschede.nl::bb444a23-088a-402a-b792-2db7ab246b5c" providerId="AD" clId="Web-{202FD3AA-6B70-4A1D-0B11-5C900A4A5BC4}" dt="2026-09-07T13:20:29.790" v="44"/>
        <pc:sldMkLst>
          <pc:docMk/>
          <pc:sldMk cId="2024962732" sldId="391"/>
        </pc:sldMkLst>
        <pc:picChg chg="add del">
          <ac:chgData name="Anneke Asbroek" userId="S::a.asbroek@zorgschakelenschede.nl::bb444a23-088a-402a-b792-2db7ab246b5c" providerId="AD" clId="Web-{202FD3AA-6B70-4A1D-0B11-5C900A4A5BC4}" dt="2026-09-07T13:20:10.305" v="35"/>
          <ac:picMkLst>
            <pc:docMk/>
            <pc:sldMk cId="2024962732" sldId="391"/>
            <ac:picMk id="40968" creationId="{67DC076D-1115-61E6-E82E-4CDDDE78B2D2}"/>
          </ac:picMkLst>
        </pc:picChg>
        <pc:picChg chg="add del">
          <ac:chgData name="Anneke Asbroek" userId="S::a.asbroek@zorgschakelenschede.nl::bb444a23-088a-402a-b792-2db7ab246b5c" providerId="AD" clId="Web-{202FD3AA-6B70-4A1D-0B11-5C900A4A5BC4}" dt="2026-09-07T13:20:08.492" v="32"/>
          <ac:picMkLst>
            <pc:docMk/>
            <pc:sldMk cId="2024962732" sldId="391"/>
            <ac:picMk id="40970" creationId="{67D4E40C-4643-0165-7378-35310AACFF7B}"/>
          </ac:picMkLst>
        </pc:picChg>
        <pc:picChg chg="add del">
          <ac:chgData name="Anneke Asbroek" userId="S::a.asbroek@zorgschakelenschede.nl::bb444a23-088a-402a-b792-2db7ab246b5c" providerId="AD" clId="Web-{202FD3AA-6B70-4A1D-0B11-5C900A4A5BC4}" dt="2026-09-07T13:20:09.273" v="34"/>
          <ac:picMkLst>
            <pc:docMk/>
            <pc:sldMk cId="2024962732" sldId="391"/>
            <ac:picMk id="40984" creationId="{54FE7D52-DC94-CB03-B4D6-9551C5B6BD67}"/>
          </ac:picMkLst>
        </pc:picChg>
        <pc:picChg chg="add del">
          <ac:chgData name="Anneke Asbroek" userId="S::a.asbroek@zorgschakelenschede.nl::bb444a23-088a-402a-b792-2db7ab246b5c" providerId="AD" clId="Web-{202FD3AA-6B70-4A1D-0B11-5C900A4A5BC4}" dt="2026-09-07T13:20:08.773" v="33"/>
          <ac:picMkLst>
            <pc:docMk/>
            <pc:sldMk cId="2024962732" sldId="391"/>
            <ac:picMk id="40985" creationId="{95379FAF-A059-5AF8-DC68-5B11749BC376}"/>
          </ac:picMkLst>
        </pc:picChg>
      </pc:sldChg>
      <pc:sldChg chg="modSp add replId">
        <pc:chgData name="Anneke Asbroek" userId="S::a.asbroek@zorgschakelenschede.nl::bb444a23-088a-402a-b792-2db7ab246b5c" providerId="AD" clId="Web-{202FD3AA-6B70-4A1D-0B11-5C900A4A5BC4}" dt="2026-09-07T13:23:03.858" v="86" actId="20577"/>
        <pc:sldMkLst>
          <pc:docMk/>
          <pc:sldMk cId="3918023616" sldId="392"/>
        </pc:sldMkLst>
        <pc:spChg chg="mod">
          <ac:chgData name="Anneke Asbroek" userId="S::a.asbroek@zorgschakelenschede.nl::bb444a23-088a-402a-b792-2db7ab246b5c" providerId="AD" clId="Web-{202FD3AA-6B70-4A1D-0B11-5C900A4A5BC4}" dt="2026-09-07T13:23:03.858" v="86" actId="20577"/>
          <ac:spMkLst>
            <pc:docMk/>
            <pc:sldMk cId="3918023616" sldId="392"/>
            <ac:spMk id="3" creationId="{A202ED49-013A-2497-B739-A7429E69BEE3}"/>
          </ac:spMkLst>
        </pc:spChg>
      </pc:sldChg>
      <pc:sldChg chg="add replId">
        <pc:chgData name="Anneke Asbroek" userId="S::a.asbroek@zorgschakelenschede.nl::bb444a23-088a-402a-b792-2db7ab246b5c" providerId="AD" clId="Web-{202FD3AA-6B70-4A1D-0B11-5C900A4A5BC4}" dt="2026-09-07T13:23:20.062" v="90"/>
        <pc:sldMkLst>
          <pc:docMk/>
          <pc:sldMk cId="77058069" sldId="393"/>
        </pc:sldMkLst>
      </pc:sldChg>
      <pc:sldChg chg="addSp delSp modSp add replId">
        <pc:chgData name="Anneke Asbroek" userId="S::a.asbroek@zorgschakelenschede.nl::bb444a23-088a-402a-b792-2db7ab246b5c" providerId="AD" clId="Web-{202FD3AA-6B70-4A1D-0B11-5C900A4A5BC4}" dt="2026-09-07T13:29:38.873" v="123" actId="1076"/>
        <pc:sldMkLst>
          <pc:docMk/>
          <pc:sldMk cId="2154853282" sldId="394"/>
        </pc:sldMkLst>
        <pc:picChg chg="add mod ord modCrop">
          <ac:chgData name="Anneke Asbroek" userId="S::a.asbroek@zorgschakelenschede.nl::bb444a23-088a-402a-b792-2db7ab246b5c" providerId="AD" clId="Web-{202FD3AA-6B70-4A1D-0B11-5C900A4A5BC4}" dt="2026-09-07T13:29:38.873" v="123" actId="1076"/>
          <ac:picMkLst>
            <pc:docMk/>
            <pc:sldMk cId="2154853282" sldId="394"/>
            <ac:picMk id="7" creationId="{4F1F3050-B66F-982E-BEEA-8893D6032F4A}"/>
          </ac:picMkLst>
        </pc:picChg>
      </pc:sldChg>
    </pc:docChg>
  </pc:docChgLst>
  <pc:docChgLst>
    <pc:chgData name="Anneke Asbroek" userId="S::a.asbroek@zorgschakelenschede.nl::bb444a23-088a-402a-b792-2db7ab246b5c" providerId="AD" clId="Web-{C28229F6-75A4-60CD-52C8-9654EC42BC81}"/>
    <pc:docChg chg="modSld">
      <pc:chgData name="Anneke Asbroek" userId="S::a.asbroek@zorgschakelenschede.nl::bb444a23-088a-402a-b792-2db7ab246b5c" providerId="AD" clId="Web-{C28229F6-75A4-60CD-52C8-9654EC42BC81}" dt="2026-09-10T13:15:38.686" v="1" actId="1076"/>
      <pc:docMkLst>
        <pc:docMk/>
      </pc:docMkLst>
      <pc:sldChg chg="addSp delSp modSp">
        <pc:chgData name="Anneke Asbroek" userId="S::a.asbroek@zorgschakelenschede.nl::bb444a23-088a-402a-b792-2db7ab246b5c" providerId="AD" clId="Web-{C28229F6-75A4-60CD-52C8-9654EC42BC81}" dt="2026-09-10T13:15:38.686" v="1" actId="1076"/>
        <pc:sldMkLst>
          <pc:docMk/>
          <pc:sldMk cId="3139170610" sldId="395"/>
        </pc:sldMkLst>
        <pc:spChg chg="del">
          <ac:chgData name="Anneke Asbroek" userId="S::a.asbroek@zorgschakelenschede.nl::bb444a23-088a-402a-b792-2db7ab246b5c" providerId="AD" clId="Web-{C28229F6-75A4-60CD-52C8-9654EC42BC81}" dt="2026-09-10T13:15:33.498" v="0"/>
          <ac:spMkLst>
            <pc:docMk/>
            <pc:sldMk cId="3139170610" sldId="395"/>
            <ac:spMk id="4" creationId="{C359966A-00FA-9CCD-7EFA-60A775738DE2}"/>
          </ac:spMkLst>
        </pc:spChg>
        <pc:picChg chg="add mod ord">
          <ac:chgData name="Anneke Asbroek" userId="S::a.asbroek@zorgschakelenschede.nl::bb444a23-088a-402a-b792-2db7ab246b5c" providerId="AD" clId="Web-{C28229F6-75A4-60CD-52C8-9654EC42BC81}" dt="2026-09-10T13:15:38.686" v="1" actId="1076"/>
          <ac:picMkLst>
            <pc:docMk/>
            <pc:sldMk cId="3139170610" sldId="395"/>
            <ac:picMk id="3" creationId="{7F462882-BC5E-6AF3-1A1A-9C1BD9616EE8}"/>
          </ac:picMkLst>
        </pc:picChg>
      </pc:sldChg>
    </pc:docChg>
  </pc:docChgLst>
  <pc:docChgLst>
    <pc:chgData name="Anneke Asbroek" userId="S::a.asbroek@zorgschakelenschede.nl::bb444a23-088a-402a-b792-2db7ab246b5c" providerId="AD" clId="Web-{EE811A19-221A-F23D-D61C-7881CA4C3393}"/>
    <pc:docChg chg="addSld modSld">
      <pc:chgData name="Anneke Asbroek" userId="S::a.asbroek@zorgschakelenschede.nl::bb444a23-088a-402a-b792-2db7ab246b5c" providerId="AD" clId="Web-{EE811A19-221A-F23D-D61C-7881CA4C3393}" dt="2026-09-07T14:02:15.652" v="4" actId="20577"/>
      <pc:docMkLst>
        <pc:docMk/>
      </pc:docMkLst>
      <pc:sldChg chg="addSp delSp modSp add replId">
        <pc:chgData name="Anneke Asbroek" userId="S::a.asbroek@zorgschakelenschede.nl::bb444a23-088a-402a-b792-2db7ab246b5c" providerId="AD" clId="Web-{EE811A19-221A-F23D-D61C-7881CA4C3393}" dt="2026-09-07T14:02:15.652" v="4" actId="20577"/>
        <pc:sldMkLst>
          <pc:docMk/>
          <pc:sldMk cId="3139170610" sldId="395"/>
        </pc:sldMkLst>
      </pc:sldChg>
    </pc:docChg>
  </pc:docChgLst>
  <pc:docChgLst>
    <pc:chgData name="Anneke Asbroek" userId="S::a.asbroek@zorgschakelenschede.nl::bb444a23-088a-402a-b792-2db7ab246b5c" providerId="AD" clId="Web-{0D19B267-ED96-CBED-3A77-62FD8EABF183}"/>
    <pc:docChg chg="addSld delSld modSld sldOrd modMainMaster">
      <pc:chgData name="Anneke Asbroek" userId="S::a.asbroek@zorgschakelenschede.nl::bb444a23-088a-402a-b792-2db7ab246b5c" providerId="AD" clId="Web-{0D19B267-ED96-CBED-3A77-62FD8EABF183}" dt="2026-08-17T13:10:31.309" v="277"/>
      <pc:docMkLst>
        <pc:docMk/>
      </pc:docMkLst>
      <pc:sldChg chg="modTransition">
        <pc:chgData name="Anneke Asbroek" userId="S::a.asbroek@zorgschakelenschede.nl::bb444a23-088a-402a-b792-2db7ab246b5c" providerId="AD" clId="Web-{0D19B267-ED96-CBED-3A77-62FD8EABF183}" dt="2026-08-17T13:09:33.293" v="268"/>
        <pc:sldMkLst>
          <pc:docMk/>
          <pc:sldMk cId="3337916694" sldId="292"/>
        </pc:sldMkLst>
      </pc:sldChg>
      <pc:sldChg chg="modTransition">
        <pc:chgData name="Anneke Asbroek" userId="S::a.asbroek@zorgschakelenschede.nl::bb444a23-088a-402a-b792-2db7ab246b5c" providerId="AD" clId="Web-{0D19B267-ED96-CBED-3A77-62FD8EABF183}" dt="2026-08-17T13:09:33.293" v="268"/>
        <pc:sldMkLst>
          <pc:docMk/>
          <pc:sldMk cId="29750658" sldId="305"/>
        </pc:sldMkLst>
      </pc:sldChg>
      <pc:sldChg chg="modTransition">
        <pc:chgData name="Anneke Asbroek" userId="S::a.asbroek@zorgschakelenschede.nl::bb444a23-088a-402a-b792-2db7ab246b5c" providerId="AD" clId="Web-{0D19B267-ED96-CBED-3A77-62FD8EABF183}" dt="2026-08-17T13:09:33.293" v="268"/>
        <pc:sldMkLst>
          <pc:docMk/>
          <pc:sldMk cId="1582288657" sldId="319"/>
        </pc:sldMkLst>
      </pc:sldChg>
      <pc:sldChg chg="modTransition">
        <pc:chgData name="Anneke Asbroek" userId="S::a.asbroek@zorgschakelenschede.nl::bb444a23-088a-402a-b792-2db7ab246b5c" providerId="AD" clId="Web-{0D19B267-ED96-CBED-3A77-62FD8EABF183}" dt="2026-08-17T13:09:33.293" v="268"/>
        <pc:sldMkLst>
          <pc:docMk/>
          <pc:sldMk cId="1157847341" sldId="320"/>
        </pc:sldMkLst>
      </pc:sldChg>
      <pc:sldChg chg="modTransition">
        <pc:chgData name="Anneke Asbroek" userId="S::a.asbroek@zorgschakelenschede.nl::bb444a23-088a-402a-b792-2db7ab246b5c" providerId="AD" clId="Web-{0D19B267-ED96-CBED-3A77-62FD8EABF183}" dt="2026-08-17T13:09:33.293" v="268"/>
        <pc:sldMkLst>
          <pc:docMk/>
          <pc:sldMk cId="3107498486" sldId="321"/>
        </pc:sldMkLst>
      </pc:sldChg>
      <pc:sldChg chg="modTransition">
        <pc:chgData name="Anneke Asbroek" userId="S::a.asbroek@zorgschakelenschede.nl::bb444a23-088a-402a-b792-2db7ab246b5c" providerId="AD" clId="Web-{0D19B267-ED96-CBED-3A77-62FD8EABF183}" dt="2026-08-17T13:09:33.293" v="268"/>
        <pc:sldMkLst>
          <pc:docMk/>
          <pc:sldMk cId="3280605845" sldId="322"/>
        </pc:sldMkLst>
      </pc:sldChg>
      <pc:sldChg chg="modSp modTransition">
        <pc:chgData name="Anneke Asbroek" userId="S::a.asbroek@zorgschakelenschede.nl::bb444a23-088a-402a-b792-2db7ab246b5c" providerId="AD" clId="Web-{0D19B267-ED96-CBED-3A77-62FD8EABF183}" dt="2026-08-17T13:09:33.293" v="268"/>
        <pc:sldMkLst>
          <pc:docMk/>
          <pc:sldMk cId="2012798993" sldId="323"/>
        </pc:sldMkLst>
        <pc:spChg chg="mod">
          <ac:chgData name="Anneke Asbroek" userId="S::a.asbroek@zorgschakelenschede.nl::bb444a23-088a-402a-b792-2db7ab246b5c" providerId="AD" clId="Web-{0D19B267-ED96-CBED-3A77-62FD8EABF183}" dt="2026-08-17T12:23:32.545" v="56" actId="20577"/>
          <ac:spMkLst>
            <pc:docMk/>
            <pc:sldMk cId="2012798993" sldId="323"/>
            <ac:spMk id="3" creationId="{B00876D3-E751-40F2-86DB-DF868BC72A00}"/>
          </ac:spMkLst>
        </pc:spChg>
        <pc:picChg chg="mod">
          <ac:chgData name="Anneke Asbroek" userId="S::a.asbroek@zorgschakelenschede.nl::bb444a23-088a-402a-b792-2db7ab246b5c" providerId="AD" clId="Web-{0D19B267-ED96-CBED-3A77-62FD8EABF183}" dt="2026-08-17T12:22:47.996" v="37" actId="1076"/>
          <ac:picMkLst>
            <pc:docMk/>
            <pc:sldMk cId="2012798993" sldId="323"/>
            <ac:picMk id="6" creationId="{77737E58-5CFA-1D6B-1E91-EDD76FC39E0B}"/>
          </ac:picMkLst>
        </pc:picChg>
      </pc:sldChg>
      <pc:sldChg chg="modSp modTransition">
        <pc:chgData name="Anneke Asbroek" userId="S::a.asbroek@zorgschakelenschede.nl::bb444a23-088a-402a-b792-2db7ab246b5c" providerId="AD" clId="Web-{0D19B267-ED96-CBED-3A77-62FD8EABF183}" dt="2026-08-17T13:09:33.293" v="268"/>
        <pc:sldMkLst>
          <pc:docMk/>
          <pc:sldMk cId="4093037004" sldId="324"/>
        </pc:sldMkLst>
        <pc:spChg chg="mod">
          <ac:chgData name="Anneke Asbroek" userId="S::a.asbroek@zorgschakelenschede.nl::bb444a23-088a-402a-b792-2db7ab246b5c" providerId="AD" clId="Web-{0D19B267-ED96-CBED-3A77-62FD8EABF183}" dt="2026-08-17T12:23:45.905" v="60" actId="20577"/>
          <ac:spMkLst>
            <pc:docMk/>
            <pc:sldMk cId="4093037004" sldId="324"/>
            <ac:spMk id="3" creationId="{4DE4ED38-9760-4EF2-A781-CCEF2B26E7D5}"/>
          </ac:spMkLst>
        </pc:spChg>
        <pc:picChg chg="mod">
          <ac:chgData name="Anneke Asbroek" userId="S::a.asbroek@zorgschakelenschede.nl::bb444a23-088a-402a-b792-2db7ab246b5c" providerId="AD" clId="Web-{0D19B267-ED96-CBED-3A77-62FD8EABF183}" dt="2026-08-17T12:23:43.780" v="58" actId="1076"/>
          <ac:picMkLst>
            <pc:docMk/>
            <pc:sldMk cId="4093037004" sldId="324"/>
            <ac:picMk id="4" creationId="{3D9B0FB2-189C-74A2-8C04-78E86B8AEA4B}"/>
          </ac:picMkLst>
        </pc:picChg>
      </pc:sldChg>
      <pc:sldChg chg="modSp modTransition">
        <pc:chgData name="Anneke Asbroek" userId="S::a.asbroek@zorgschakelenschede.nl::bb444a23-088a-402a-b792-2db7ab246b5c" providerId="AD" clId="Web-{0D19B267-ED96-CBED-3A77-62FD8EABF183}" dt="2026-08-17T13:09:33.293" v="268"/>
        <pc:sldMkLst>
          <pc:docMk/>
          <pc:sldMk cId="3031883195" sldId="328"/>
        </pc:sldMkLst>
        <pc:spChg chg="mod">
          <ac:chgData name="Anneke Asbroek" userId="S::a.asbroek@zorgschakelenschede.nl::bb444a23-088a-402a-b792-2db7ab246b5c" providerId="AD" clId="Web-{0D19B267-ED96-CBED-3A77-62FD8EABF183}" dt="2026-08-17T12:33:52.083" v="127" actId="20577"/>
          <ac:spMkLst>
            <pc:docMk/>
            <pc:sldMk cId="3031883195" sldId="328"/>
            <ac:spMk id="3" creationId="{16C65119-E713-4154-94D3-2AAD649323B9}"/>
          </ac:spMkLst>
        </pc:spChg>
      </pc:sldChg>
      <pc:sldChg chg="modSp modTransition">
        <pc:chgData name="Anneke Asbroek" userId="S::a.asbroek@zorgschakelenschede.nl::bb444a23-088a-402a-b792-2db7ab246b5c" providerId="AD" clId="Web-{0D19B267-ED96-CBED-3A77-62FD8EABF183}" dt="2026-08-17T13:09:33.293" v="268"/>
        <pc:sldMkLst>
          <pc:docMk/>
          <pc:sldMk cId="1233398438" sldId="329"/>
        </pc:sldMkLst>
        <pc:spChg chg="mod">
          <ac:chgData name="Anneke Asbroek" userId="S::a.asbroek@zorgschakelenschede.nl::bb444a23-088a-402a-b792-2db7ab246b5c" providerId="AD" clId="Web-{0D19B267-ED96-CBED-3A77-62FD8EABF183}" dt="2026-08-17T12:33:36.301" v="126" actId="20577"/>
          <ac:spMkLst>
            <pc:docMk/>
            <pc:sldMk cId="1233398438" sldId="329"/>
            <ac:spMk id="3" creationId="{2E430E82-DCC9-4563-B3B5-C4BB77F98EE9}"/>
          </ac:spMkLst>
        </pc:spChg>
      </pc:sldChg>
      <pc:sldChg chg="delSp modSp modTransition">
        <pc:chgData name="Anneke Asbroek" userId="S::a.asbroek@zorgschakelenschede.nl::bb444a23-088a-402a-b792-2db7ab246b5c" providerId="AD" clId="Web-{0D19B267-ED96-CBED-3A77-62FD8EABF183}" dt="2026-08-17T13:09:33.293" v="268"/>
        <pc:sldMkLst>
          <pc:docMk/>
          <pc:sldMk cId="1501538245" sldId="330"/>
        </pc:sldMkLst>
        <pc:spChg chg="mod">
          <ac:chgData name="Anneke Asbroek" userId="S::a.asbroek@zorgschakelenschede.nl::bb444a23-088a-402a-b792-2db7ab246b5c" providerId="AD" clId="Web-{0D19B267-ED96-CBED-3A77-62FD8EABF183}" dt="2026-08-17T12:25:04.814" v="69" actId="20577"/>
          <ac:spMkLst>
            <pc:docMk/>
            <pc:sldMk cId="1501538245" sldId="330"/>
            <ac:spMk id="3" creationId="{84311508-0F82-4E58-91BC-FFB3B67A3496}"/>
          </ac:spMkLst>
        </pc:spChg>
      </pc:sldChg>
      <pc:sldChg chg="modTransition">
        <pc:chgData name="Anneke Asbroek" userId="S::a.asbroek@zorgschakelenschede.nl::bb444a23-088a-402a-b792-2db7ab246b5c" providerId="AD" clId="Web-{0D19B267-ED96-CBED-3A77-62FD8EABF183}" dt="2026-08-17T13:09:33.293" v="268"/>
        <pc:sldMkLst>
          <pc:docMk/>
          <pc:sldMk cId="1506269882" sldId="332"/>
        </pc:sldMkLst>
      </pc:sldChg>
      <pc:sldChg chg="modTransition">
        <pc:chgData name="Anneke Asbroek" userId="S::a.asbroek@zorgschakelenschede.nl::bb444a23-088a-402a-b792-2db7ab246b5c" providerId="AD" clId="Web-{0D19B267-ED96-CBED-3A77-62FD8EABF183}" dt="2026-08-17T13:09:33.293" v="268"/>
        <pc:sldMkLst>
          <pc:docMk/>
          <pc:sldMk cId="1458599289" sldId="333"/>
        </pc:sldMkLst>
      </pc:sldChg>
      <pc:sldChg chg="modTransition">
        <pc:chgData name="Anneke Asbroek" userId="S::a.asbroek@zorgschakelenschede.nl::bb444a23-088a-402a-b792-2db7ab246b5c" providerId="AD" clId="Web-{0D19B267-ED96-CBED-3A77-62FD8EABF183}" dt="2026-08-17T13:09:33.293" v="268"/>
        <pc:sldMkLst>
          <pc:docMk/>
          <pc:sldMk cId="1194170930" sldId="350"/>
        </pc:sldMkLst>
      </pc:sldChg>
      <pc:sldChg chg="ord modTransition">
        <pc:chgData name="Anneke Asbroek" userId="S::a.asbroek@zorgschakelenschede.nl::bb444a23-088a-402a-b792-2db7ab246b5c" providerId="AD" clId="Web-{0D19B267-ED96-CBED-3A77-62FD8EABF183}" dt="2026-08-17T13:09:33.293" v="268"/>
        <pc:sldMkLst>
          <pc:docMk/>
          <pc:sldMk cId="3470169041" sldId="352"/>
        </pc:sldMkLst>
      </pc:sldChg>
      <pc:sldChg chg="modSp modTransition">
        <pc:chgData name="Anneke Asbroek" userId="S::a.asbroek@zorgschakelenschede.nl::bb444a23-088a-402a-b792-2db7ab246b5c" providerId="AD" clId="Web-{0D19B267-ED96-CBED-3A77-62FD8EABF183}" dt="2026-08-17T13:10:06.841" v="274" actId="20577"/>
        <pc:sldMkLst>
          <pc:docMk/>
          <pc:sldMk cId="2731466316" sldId="361"/>
        </pc:sldMkLst>
        <pc:spChg chg="mod">
          <ac:chgData name="Anneke Asbroek" userId="S::a.asbroek@zorgschakelenschede.nl::bb444a23-088a-402a-b792-2db7ab246b5c" providerId="AD" clId="Web-{0D19B267-ED96-CBED-3A77-62FD8EABF183}" dt="2026-08-17T13:10:06.841" v="274" actId="20577"/>
          <ac:spMkLst>
            <pc:docMk/>
            <pc:sldMk cId="2731466316" sldId="361"/>
            <ac:spMk id="2" creationId="{00000000-0000-0000-0000-000000000000}"/>
          </ac:spMkLst>
        </pc:spChg>
      </pc:sldChg>
      <pc:sldChg chg="modTransition">
        <pc:chgData name="Anneke Asbroek" userId="S::a.asbroek@zorgschakelenschede.nl::bb444a23-088a-402a-b792-2db7ab246b5c" providerId="AD" clId="Web-{0D19B267-ED96-CBED-3A77-62FD8EABF183}" dt="2026-08-17T13:09:33.293" v="268"/>
        <pc:sldMkLst>
          <pc:docMk/>
          <pc:sldMk cId="1180821083" sldId="363"/>
        </pc:sldMkLst>
      </pc:sldChg>
      <pc:sldChg chg="modTransition">
        <pc:chgData name="Anneke Asbroek" userId="S::a.asbroek@zorgschakelenschede.nl::bb444a23-088a-402a-b792-2db7ab246b5c" providerId="AD" clId="Web-{0D19B267-ED96-CBED-3A77-62FD8EABF183}" dt="2026-08-17T13:09:33.293" v="268"/>
        <pc:sldMkLst>
          <pc:docMk/>
          <pc:sldMk cId="1809897265" sldId="368"/>
        </pc:sldMkLst>
      </pc:sldChg>
      <pc:sldChg chg="modSp modTransition">
        <pc:chgData name="Anneke Asbroek" userId="S::a.asbroek@zorgschakelenschede.nl::bb444a23-088a-402a-b792-2db7ab246b5c" providerId="AD" clId="Web-{0D19B267-ED96-CBED-3A77-62FD8EABF183}" dt="2026-08-17T13:09:33.293" v="268"/>
        <pc:sldMkLst>
          <pc:docMk/>
          <pc:sldMk cId="631794010" sldId="369"/>
        </pc:sldMkLst>
        <pc:spChg chg="mod">
          <ac:chgData name="Anneke Asbroek" userId="S::a.asbroek@zorgschakelenschede.nl::bb444a23-088a-402a-b792-2db7ab246b5c" providerId="AD" clId="Web-{0D19B267-ED96-CBED-3A77-62FD8EABF183}" dt="2026-08-17T12:27:50.867" v="92" actId="20577"/>
          <ac:spMkLst>
            <pc:docMk/>
            <pc:sldMk cId="631794010" sldId="369"/>
            <ac:spMk id="3" creationId="{051FB42A-6881-9D6D-D9DA-B2BD2FF3C100}"/>
          </ac:spMkLst>
        </pc:spChg>
        <pc:picChg chg="mod">
          <ac:chgData name="Anneke Asbroek" userId="S::a.asbroek@zorgschakelenschede.nl::bb444a23-088a-402a-b792-2db7ab246b5c" providerId="AD" clId="Web-{0D19B267-ED96-CBED-3A77-62FD8EABF183}" dt="2026-08-17T12:27:46.507" v="89" actId="1076"/>
          <ac:picMkLst>
            <pc:docMk/>
            <pc:sldMk cId="631794010" sldId="369"/>
            <ac:picMk id="5" creationId="{55EBB63E-8D03-61FF-1BAB-2C04A2B1D601}"/>
          </ac:picMkLst>
        </pc:picChg>
      </pc:sldChg>
      <pc:sldChg chg="delSp modSp modTransition">
        <pc:chgData name="Anneke Asbroek" userId="S::a.asbroek@zorgschakelenschede.nl::bb444a23-088a-402a-b792-2db7ab246b5c" providerId="AD" clId="Web-{0D19B267-ED96-CBED-3A77-62FD8EABF183}" dt="2026-08-17T13:09:33.293" v="268"/>
        <pc:sldMkLst>
          <pc:docMk/>
          <pc:sldMk cId="1826911752" sldId="371"/>
        </pc:sldMkLst>
        <pc:spChg chg="mod">
          <ac:chgData name="Anneke Asbroek" userId="S::a.asbroek@zorgschakelenschede.nl::bb444a23-088a-402a-b792-2db7ab246b5c" providerId="AD" clId="Web-{0D19B267-ED96-CBED-3A77-62FD8EABF183}" dt="2026-08-17T12:26:47.130" v="88" actId="20577"/>
          <ac:spMkLst>
            <pc:docMk/>
            <pc:sldMk cId="1826911752" sldId="371"/>
            <ac:spMk id="3" creationId="{6A7F2269-0679-628C-9E53-722BB0EBDAB6}"/>
          </ac:spMkLst>
        </pc:spChg>
      </pc:sldChg>
      <pc:sldChg chg="modTransition">
        <pc:chgData name="Anneke Asbroek" userId="S::a.asbroek@zorgschakelenschede.nl::bb444a23-088a-402a-b792-2db7ab246b5c" providerId="AD" clId="Web-{0D19B267-ED96-CBED-3A77-62FD8EABF183}" dt="2026-08-17T13:09:33.293" v="268"/>
        <pc:sldMkLst>
          <pc:docMk/>
          <pc:sldMk cId="717156983" sldId="373"/>
        </pc:sldMkLst>
      </pc:sldChg>
      <pc:sldChg chg="modTransition">
        <pc:chgData name="Anneke Asbroek" userId="S::a.asbroek@zorgschakelenschede.nl::bb444a23-088a-402a-b792-2db7ab246b5c" providerId="AD" clId="Web-{0D19B267-ED96-CBED-3A77-62FD8EABF183}" dt="2026-08-17T13:09:33.293" v="268"/>
        <pc:sldMkLst>
          <pc:docMk/>
          <pc:sldMk cId="1042626838" sldId="376"/>
        </pc:sldMkLst>
      </pc:sldChg>
      <pc:sldChg chg="ord modTransition">
        <pc:chgData name="Anneke Asbroek" userId="S::a.asbroek@zorgschakelenschede.nl::bb444a23-088a-402a-b792-2db7ab246b5c" providerId="AD" clId="Web-{0D19B267-ED96-CBED-3A77-62FD8EABF183}" dt="2026-08-17T13:10:27.169" v="276"/>
        <pc:sldMkLst>
          <pc:docMk/>
          <pc:sldMk cId="138956210" sldId="379"/>
        </pc:sldMkLst>
      </pc:sldChg>
      <pc:sldChg chg="modTransition">
        <pc:chgData name="Anneke Asbroek" userId="S::a.asbroek@zorgschakelenschede.nl::bb444a23-088a-402a-b792-2db7ab246b5c" providerId="AD" clId="Web-{0D19B267-ED96-CBED-3A77-62FD8EABF183}" dt="2026-08-17T13:09:33.293" v="268"/>
        <pc:sldMkLst>
          <pc:docMk/>
          <pc:sldMk cId="4278217987" sldId="380"/>
        </pc:sldMkLst>
      </pc:sldChg>
      <pc:sldChg chg="modTransition">
        <pc:chgData name="Anneke Asbroek" userId="S::a.asbroek@zorgschakelenschede.nl::bb444a23-088a-402a-b792-2db7ab246b5c" providerId="AD" clId="Web-{0D19B267-ED96-CBED-3A77-62FD8EABF183}" dt="2026-08-17T13:09:33.293" v="268"/>
        <pc:sldMkLst>
          <pc:docMk/>
          <pc:sldMk cId="3725392163" sldId="381"/>
        </pc:sldMkLst>
      </pc:sldChg>
      <pc:sldChg chg="modSp modTransition">
        <pc:chgData name="Anneke Asbroek" userId="S::a.asbroek@zorgschakelenschede.nl::bb444a23-088a-402a-b792-2db7ab246b5c" providerId="AD" clId="Web-{0D19B267-ED96-CBED-3A77-62FD8EABF183}" dt="2026-08-17T13:09:33.293" v="268"/>
        <pc:sldMkLst>
          <pc:docMk/>
          <pc:sldMk cId="3039702763" sldId="382"/>
        </pc:sldMkLst>
        <pc:spChg chg="mod">
          <ac:chgData name="Anneke Asbroek" userId="S::a.asbroek@zorgschakelenschede.nl::bb444a23-088a-402a-b792-2db7ab246b5c" providerId="AD" clId="Web-{0D19B267-ED96-CBED-3A77-62FD8EABF183}" dt="2026-08-17T12:18:20.987" v="34" actId="1076"/>
          <ac:spMkLst>
            <pc:docMk/>
            <pc:sldMk cId="3039702763" sldId="382"/>
            <ac:spMk id="3" creationId="{B7F0FEC3-CFF3-4D7E-6F6F-725B62B43ADF}"/>
          </ac:spMkLst>
        </pc:spChg>
      </pc:sldChg>
      <pc:sldChg chg="modSp modTransition">
        <pc:chgData name="Anneke Asbroek" userId="S::a.asbroek@zorgschakelenschede.nl::bb444a23-088a-402a-b792-2db7ab246b5c" providerId="AD" clId="Web-{0D19B267-ED96-CBED-3A77-62FD8EABF183}" dt="2026-08-17T13:09:33.293" v="268"/>
        <pc:sldMkLst>
          <pc:docMk/>
          <pc:sldMk cId="2751197823" sldId="383"/>
        </pc:sldMkLst>
        <pc:spChg chg="mod">
          <ac:chgData name="Anneke Asbroek" userId="S::a.asbroek@zorgschakelenschede.nl::bb444a23-088a-402a-b792-2db7ab246b5c" providerId="AD" clId="Web-{0D19B267-ED96-CBED-3A77-62FD8EABF183}" dt="2026-08-17T12:16:08.904" v="13" actId="20577"/>
          <ac:spMkLst>
            <pc:docMk/>
            <pc:sldMk cId="2751197823" sldId="383"/>
            <ac:spMk id="2" creationId="{D03A0C7E-8280-2A72-D5AA-B830F06BA563}"/>
          </ac:spMkLst>
        </pc:spChg>
      </pc:sldChg>
      <pc:sldChg chg="modSp modTransition">
        <pc:chgData name="Anneke Asbroek" userId="S::a.asbroek@zorgschakelenschede.nl::bb444a23-088a-402a-b792-2db7ab246b5c" providerId="AD" clId="Web-{0D19B267-ED96-CBED-3A77-62FD8EABF183}" dt="2026-08-17T13:09:33.293" v="268"/>
        <pc:sldMkLst>
          <pc:docMk/>
          <pc:sldMk cId="869182798" sldId="384"/>
        </pc:sldMkLst>
        <pc:spChg chg="mod">
          <ac:chgData name="Anneke Asbroek" userId="S::a.asbroek@zorgschakelenschede.nl::bb444a23-088a-402a-b792-2db7ab246b5c" providerId="AD" clId="Web-{0D19B267-ED96-CBED-3A77-62FD8EABF183}" dt="2026-08-17T12:16:42.811" v="23" actId="20577"/>
          <ac:spMkLst>
            <pc:docMk/>
            <pc:sldMk cId="869182798" sldId="384"/>
            <ac:spMk id="2" creationId="{187D7C92-8A49-864B-8133-4680F7318FC6}"/>
          </ac:spMkLst>
        </pc:spChg>
      </pc:sldChg>
      <pc:sldChg chg="addSp delSp modSp modTransition">
        <pc:chgData name="Anneke Asbroek" userId="S::a.asbroek@zorgschakelenschede.nl::bb444a23-088a-402a-b792-2db7ab246b5c" providerId="AD" clId="Web-{0D19B267-ED96-CBED-3A77-62FD8EABF183}" dt="2026-08-17T13:09:33.293" v="268"/>
        <pc:sldMkLst>
          <pc:docMk/>
          <pc:sldMk cId="2150611553" sldId="385"/>
        </pc:sldMkLst>
        <pc:picChg chg="add mod ord">
          <ac:chgData name="Anneke Asbroek" userId="S::a.asbroek@zorgschakelenschede.nl::bb444a23-088a-402a-b792-2db7ab246b5c" providerId="AD" clId="Web-{0D19B267-ED96-CBED-3A77-62FD8EABF183}" dt="2026-08-17T12:21:31.837" v="36" actId="1076"/>
          <ac:picMkLst>
            <pc:docMk/>
            <pc:sldMk cId="2150611553" sldId="385"/>
            <ac:picMk id="4" creationId="{37AE14D1-23B0-9BD6-3929-77A4F7F4E801}"/>
          </ac:picMkLst>
        </pc:picChg>
      </pc:sldChg>
      <pc:sldChg chg="ord modTransition">
        <pc:chgData name="Anneke Asbroek" userId="S::a.asbroek@zorgschakelenschede.nl::bb444a23-088a-402a-b792-2db7ab246b5c" providerId="AD" clId="Web-{0D19B267-ED96-CBED-3A77-62FD8EABF183}" dt="2026-08-17T13:10:31.309" v="277"/>
        <pc:sldMkLst>
          <pc:docMk/>
          <pc:sldMk cId="2827083580" sldId="386"/>
        </pc:sldMkLst>
      </pc:sldChg>
      <pc:sldChg chg="delSp modSp modTransition">
        <pc:chgData name="Anneke Asbroek" userId="S::a.asbroek@zorgschakelenschede.nl::bb444a23-088a-402a-b792-2db7ab246b5c" providerId="AD" clId="Web-{0D19B267-ED96-CBED-3A77-62FD8EABF183}" dt="2026-08-17T13:09:33.293" v="268"/>
        <pc:sldMkLst>
          <pc:docMk/>
          <pc:sldMk cId="2323184868" sldId="388"/>
        </pc:sldMkLst>
        <pc:spChg chg="mod">
          <ac:chgData name="Anneke Asbroek" userId="S::a.asbroek@zorgschakelenschede.nl::bb444a23-088a-402a-b792-2db7ab246b5c" providerId="AD" clId="Web-{0D19B267-ED96-CBED-3A77-62FD8EABF183}" dt="2026-08-17T12:31:18.593" v="114" actId="1076"/>
          <ac:spMkLst>
            <pc:docMk/>
            <pc:sldMk cId="2323184868" sldId="388"/>
            <ac:spMk id="2" creationId="{FA9F736D-149B-ECBF-FE08-FB0F46E25D7A}"/>
          </ac:spMkLst>
        </pc:spChg>
      </pc:sldChg>
      <pc:sldChg chg="addSp modSp new modTransition">
        <pc:chgData name="Anneke Asbroek" userId="S::a.asbroek@zorgschakelenschede.nl::bb444a23-088a-402a-b792-2db7ab246b5c" providerId="AD" clId="Web-{0D19B267-ED96-CBED-3A77-62FD8EABF183}" dt="2026-08-17T13:09:33.293" v="268"/>
        <pc:sldMkLst>
          <pc:docMk/>
          <pc:sldMk cId="1665860684" sldId="389"/>
        </pc:sldMkLst>
        <pc:spChg chg="mod">
          <ac:chgData name="Anneke Asbroek" userId="S::a.asbroek@zorgschakelenschede.nl::bb444a23-088a-402a-b792-2db7ab246b5c" providerId="AD" clId="Web-{0D19B267-ED96-CBED-3A77-62FD8EABF183}" dt="2026-08-17T12:34:14.568" v="130" actId="20577"/>
          <ac:spMkLst>
            <pc:docMk/>
            <pc:sldMk cId="1665860684" sldId="389"/>
            <ac:spMk id="2" creationId="{10079B86-01FC-F58A-4BA1-BD1109A7120F}"/>
          </ac:spMkLst>
        </pc:spChg>
        <pc:spChg chg="mod">
          <ac:chgData name="Anneke Asbroek" userId="S::a.asbroek@zorgschakelenschede.nl::bb444a23-088a-402a-b792-2db7ab246b5c" providerId="AD" clId="Web-{0D19B267-ED96-CBED-3A77-62FD8EABF183}" dt="2026-08-17T12:36:21.041" v="153" actId="20577"/>
          <ac:spMkLst>
            <pc:docMk/>
            <pc:sldMk cId="1665860684" sldId="389"/>
            <ac:spMk id="3" creationId="{C4821E4E-0FBF-2CC7-E042-3E31959D38A8}"/>
          </ac:spMkLst>
        </pc:spChg>
        <pc:picChg chg="add mod">
          <ac:chgData name="Anneke Asbroek" userId="S::a.asbroek@zorgschakelenschede.nl::bb444a23-088a-402a-b792-2db7ab246b5c" providerId="AD" clId="Web-{0D19B267-ED96-CBED-3A77-62FD8EABF183}" dt="2026-08-17T12:36:23.666" v="154" actId="1076"/>
          <ac:picMkLst>
            <pc:docMk/>
            <pc:sldMk cId="1665860684" sldId="389"/>
            <ac:picMk id="4" creationId="{14E7E733-D9F3-4886-0A6E-F238D11F47D8}"/>
          </ac:picMkLst>
        </pc:picChg>
      </pc:sldChg>
      <pc:sldChg chg="addSp delSp modSp new modTransition">
        <pc:chgData name="Anneke Asbroek" userId="S::a.asbroek@zorgschakelenschede.nl::bb444a23-088a-402a-b792-2db7ab246b5c" providerId="AD" clId="Web-{0D19B267-ED96-CBED-3A77-62FD8EABF183}" dt="2026-08-17T13:09:33.293" v="268"/>
        <pc:sldMkLst>
          <pc:docMk/>
          <pc:sldMk cId="2131350254" sldId="390"/>
        </pc:sldMkLst>
        <pc:spChg chg="mod">
          <ac:chgData name="Anneke Asbroek" userId="S::a.asbroek@zorgschakelenschede.nl::bb444a23-088a-402a-b792-2db7ab246b5c" providerId="AD" clId="Web-{0D19B267-ED96-CBED-3A77-62FD8EABF183}" dt="2026-08-17T12:36:43.339" v="165" actId="20577"/>
          <ac:spMkLst>
            <pc:docMk/>
            <pc:sldMk cId="2131350254" sldId="390"/>
            <ac:spMk id="2" creationId="{2E2275F4-90BD-8F2C-AE8E-C426B0F803B9}"/>
          </ac:spMkLst>
        </pc:spChg>
        <pc:spChg chg="add mod">
          <ac:chgData name="Anneke Asbroek" userId="S::a.asbroek@zorgschakelenschede.nl::bb444a23-088a-402a-b792-2db7ab246b5c" providerId="AD" clId="Web-{0D19B267-ED96-CBED-3A77-62FD8EABF183}" dt="2026-08-17T12:42:46.383" v="258" actId="20577"/>
          <ac:spMkLst>
            <pc:docMk/>
            <pc:sldMk cId="2131350254" sldId="390"/>
            <ac:spMk id="6" creationId="{C1EA7877-6E1B-F86C-C7BF-8400B4431182}"/>
          </ac:spMkLst>
        </pc:spChg>
      </pc:sldChg>
      <pc:sldMasterChg chg="modTransition modSldLayout">
        <pc:chgData name="Anneke Asbroek" userId="S::a.asbroek@zorgschakelenschede.nl::bb444a23-088a-402a-b792-2db7ab246b5c" providerId="AD" clId="Web-{0D19B267-ED96-CBED-3A77-62FD8EABF183}" dt="2026-08-17T13:09:33.293" v="268"/>
        <pc:sldMasterMkLst>
          <pc:docMk/>
          <pc:sldMasterMk cId="668764719" sldId="2147483648"/>
        </pc:sldMasterMkLst>
        <pc:sldLayoutChg chg="modTransition">
          <pc:chgData name="Anneke Asbroek" userId="S::a.asbroek@zorgschakelenschede.nl::bb444a23-088a-402a-b792-2db7ab246b5c" providerId="AD" clId="Web-{0D19B267-ED96-CBED-3A77-62FD8EABF183}" dt="2026-08-17T13:09:33.293" v="268"/>
          <pc:sldLayoutMkLst>
            <pc:docMk/>
            <pc:sldMasterMk cId="668764719" sldId="2147483648"/>
            <pc:sldLayoutMk cId="4152661703" sldId="2147483649"/>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48"/>
            <pc:sldLayoutMk cId="1503131825" sldId="2147483650"/>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48"/>
            <pc:sldLayoutMk cId="353132966" sldId="2147483651"/>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48"/>
            <pc:sldLayoutMk cId="684367153" sldId="2147483652"/>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48"/>
            <pc:sldLayoutMk cId="4215291648" sldId="2147483653"/>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48"/>
            <pc:sldLayoutMk cId="70886578" sldId="2147483654"/>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48"/>
            <pc:sldLayoutMk cId="2035850156" sldId="2147483655"/>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48"/>
            <pc:sldLayoutMk cId="4134053577" sldId="2147483656"/>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48"/>
            <pc:sldLayoutMk cId="134334750" sldId="2147483657"/>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48"/>
            <pc:sldLayoutMk cId="1549366908" sldId="2147483658"/>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48"/>
            <pc:sldLayoutMk cId="608072105" sldId="2147483659"/>
          </pc:sldLayoutMkLst>
        </pc:sldLayoutChg>
      </pc:sldMasterChg>
      <pc:sldMasterChg chg="modTransition modSldLayout">
        <pc:chgData name="Anneke Asbroek" userId="S::a.asbroek@zorgschakelenschede.nl::bb444a23-088a-402a-b792-2db7ab246b5c" providerId="AD" clId="Web-{0D19B267-ED96-CBED-3A77-62FD8EABF183}" dt="2026-08-17T13:09:33.293" v="268"/>
        <pc:sldMasterMkLst>
          <pc:docMk/>
          <pc:sldMasterMk cId="668764719" sldId="2147483660"/>
        </pc:sldMasterMkLst>
        <pc:sldLayoutChg chg="modTransition">
          <pc:chgData name="Anneke Asbroek" userId="S::a.asbroek@zorgschakelenschede.nl::bb444a23-088a-402a-b792-2db7ab246b5c" providerId="AD" clId="Web-{0D19B267-ED96-CBED-3A77-62FD8EABF183}" dt="2026-08-17T13:09:33.293" v="268"/>
          <pc:sldLayoutMkLst>
            <pc:docMk/>
            <pc:sldMasterMk cId="668764719" sldId="2147483660"/>
            <pc:sldLayoutMk cId="4152661703" sldId="2147483661"/>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60"/>
            <pc:sldLayoutMk cId="1503131825" sldId="2147483662"/>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60"/>
            <pc:sldLayoutMk cId="353132966" sldId="2147483663"/>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60"/>
            <pc:sldLayoutMk cId="684367153" sldId="2147483664"/>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60"/>
            <pc:sldLayoutMk cId="4215291648" sldId="2147483665"/>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60"/>
            <pc:sldLayoutMk cId="70886578" sldId="2147483666"/>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60"/>
            <pc:sldLayoutMk cId="2035850156" sldId="2147483667"/>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60"/>
            <pc:sldLayoutMk cId="4134053577" sldId="2147483668"/>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60"/>
            <pc:sldLayoutMk cId="134334750" sldId="2147483669"/>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60"/>
            <pc:sldLayoutMk cId="1549366908" sldId="2147483670"/>
          </pc:sldLayoutMkLst>
        </pc:sldLayoutChg>
        <pc:sldLayoutChg chg="modTransition">
          <pc:chgData name="Anneke Asbroek" userId="S::a.asbroek@zorgschakelenschede.nl::bb444a23-088a-402a-b792-2db7ab246b5c" providerId="AD" clId="Web-{0D19B267-ED96-CBED-3A77-62FD8EABF183}" dt="2026-08-17T13:09:33.293" v="268"/>
          <pc:sldLayoutMkLst>
            <pc:docMk/>
            <pc:sldMasterMk cId="668764719" sldId="2147483660"/>
            <pc:sldLayoutMk cId="608072105"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746C6B-05D5-4704-AEC3-30EE7DB5403F}" type="datetimeFigureOut">
              <a:t>10-9-2026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C6CEEB-6ED2-4811-9B41-42CBB850B207}" type="slidenum">
              <a:t>‹nr.›</a:t>
            </a:fld>
            <a:endParaRPr lang="nl-NL"/>
          </a:p>
        </p:txBody>
      </p:sp>
    </p:spTree>
    <p:extLst>
      <p:ext uri="{BB962C8B-B14F-4D97-AF65-F5344CB8AC3E}">
        <p14:creationId xmlns:p14="http://schemas.microsoft.com/office/powerpoint/2010/main" val="1794901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4DD81FC3-9676-45A2-A040-F693D15BCCB4}" type="slidenum">
              <a:rPr lang="nl-NL" smtClean="0"/>
              <a:pPr/>
              <a:t>11</a:t>
            </a:fld>
            <a:endParaRPr lang="nl-NL"/>
          </a:p>
        </p:txBody>
      </p:sp>
    </p:spTree>
    <p:extLst>
      <p:ext uri="{BB962C8B-B14F-4D97-AF65-F5344CB8AC3E}">
        <p14:creationId xmlns:p14="http://schemas.microsoft.com/office/powerpoint/2010/main" val="868963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85750" indent="-285750">
              <a:lnSpc>
                <a:spcPct val="90000"/>
              </a:lnSpc>
              <a:spcBef>
                <a:spcPts val="1000"/>
              </a:spcBef>
              <a:buFont typeface="Arial,Sans-Serif"/>
              <a:buChar char="•"/>
            </a:pPr>
            <a:r>
              <a:rPr lang="nl-NL"/>
              <a:t>Verbandkeuze is afhankelijk van de grootte van de wond en de hoeveelheid exsudaat.</a:t>
            </a:r>
            <a:endParaRPr lang="en-US"/>
          </a:p>
          <a:p>
            <a:pPr marL="285750" indent="-285750">
              <a:lnSpc>
                <a:spcPct val="90000"/>
              </a:lnSpc>
              <a:spcBef>
                <a:spcPts val="1000"/>
              </a:spcBef>
              <a:buFont typeface="Arial,Sans-Serif"/>
              <a:buChar char="•"/>
            </a:pPr>
            <a:r>
              <a:rPr lang="nl-NL"/>
              <a:t>Diepe wonden moeten altijd opgevuld worden, materiaal moet de wondbodem raken.</a:t>
            </a:r>
            <a:endParaRPr lang="en-US"/>
          </a:p>
          <a:p>
            <a:pPr marL="285750" indent="-285750">
              <a:lnSpc>
                <a:spcPct val="90000"/>
              </a:lnSpc>
              <a:spcBef>
                <a:spcPts val="1000"/>
              </a:spcBef>
              <a:buFont typeface="Arial,Sans-Serif"/>
              <a:buChar char="•"/>
            </a:pPr>
            <a:r>
              <a:rPr lang="nl-NL">
                <a:ea typeface="Calibri"/>
                <a:cs typeface="Calibri"/>
              </a:rPr>
              <a:t>Bij infectie kies je voor </a:t>
            </a:r>
            <a:r>
              <a:rPr lang="nl-NL" err="1">
                <a:ea typeface="Calibri"/>
                <a:cs typeface="Calibri"/>
              </a:rPr>
              <a:t>antibacteriaal</a:t>
            </a:r>
            <a:r>
              <a:rPr lang="nl-NL">
                <a:ea typeface="Calibri"/>
                <a:cs typeface="Calibri"/>
              </a:rPr>
              <a:t> gaas/</a:t>
            </a:r>
            <a:r>
              <a:rPr lang="nl-NL" err="1">
                <a:ea typeface="Calibri"/>
                <a:cs typeface="Calibri"/>
              </a:rPr>
              <a:t>inadine</a:t>
            </a:r>
            <a:r>
              <a:rPr lang="nl-NL">
                <a:ea typeface="Calibri"/>
                <a:cs typeface="Calibri"/>
              </a:rPr>
              <a:t> of </a:t>
            </a:r>
            <a:r>
              <a:rPr lang="nl-NL" err="1">
                <a:ea typeface="Calibri"/>
                <a:cs typeface="Calibri"/>
              </a:rPr>
              <a:t>betadine</a:t>
            </a:r>
          </a:p>
          <a:p>
            <a:endParaRPr lang="en-US">
              <a:ea typeface="Calibri"/>
              <a:cs typeface="Calibri"/>
            </a:endParaRPr>
          </a:p>
        </p:txBody>
      </p:sp>
      <p:sp>
        <p:nvSpPr>
          <p:cNvPr id="4" name="Tijdelijke aanduiding voor dianummer 3"/>
          <p:cNvSpPr>
            <a:spLocks noGrp="1"/>
          </p:cNvSpPr>
          <p:nvPr>
            <p:ph type="sldNum" sz="quarter" idx="5"/>
          </p:nvPr>
        </p:nvSpPr>
        <p:spPr/>
        <p:txBody>
          <a:bodyPr/>
          <a:lstStyle/>
          <a:p>
            <a:fld id="{E5C6CEEB-6ED2-4811-9B41-42CBB850B207}" type="slidenum">
              <a:t>13</a:t>
            </a:fld>
            <a:endParaRPr lang="nl-NL"/>
          </a:p>
        </p:txBody>
      </p:sp>
    </p:spTree>
    <p:extLst>
      <p:ext uri="{BB962C8B-B14F-4D97-AF65-F5344CB8AC3E}">
        <p14:creationId xmlns:p14="http://schemas.microsoft.com/office/powerpoint/2010/main" val="1964918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DB19E-3814-F23F-BD9E-C8EA384964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7FE9FCA-12BB-A040-BF1C-E116D93F866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EA5444A-7A04-CCC9-B0D7-D68CD1BDA0BD}"/>
              </a:ext>
            </a:extLst>
          </p:cNvPr>
          <p:cNvSpPr>
            <a:spLocks noGrp="1"/>
          </p:cNvSpPr>
          <p:nvPr>
            <p:ph type="body" idx="1"/>
          </p:nvPr>
        </p:nvSpPr>
        <p:spPr/>
        <p:txBody>
          <a:bodyPr/>
          <a:lstStyle/>
          <a:p>
            <a:pPr marL="285750" indent="-285750">
              <a:lnSpc>
                <a:spcPct val="90000"/>
              </a:lnSpc>
              <a:spcBef>
                <a:spcPts val="1000"/>
              </a:spcBef>
              <a:buFont typeface="Arial,Sans-Serif"/>
              <a:buChar char="•"/>
            </a:pPr>
            <a:r>
              <a:rPr lang="nl-NL"/>
              <a:t>Verbandkeuze is afhankelijk van de grootte van de wond en de hoeveelheid exsudaat.</a:t>
            </a:r>
            <a:endParaRPr lang="en-US"/>
          </a:p>
          <a:p>
            <a:pPr marL="285750" indent="-285750">
              <a:lnSpc>
                <a:spcPct val="90000"/>
              </a:lnSpc>
              <a:spcBef>
                <a:spcPts val="1000"/>
              </a:spcBef>
              <a:buFont typeface="Arial,Sans-Serif"/>
              <a:buChar char="•"/>
            </a:pPr>
            <a:r>
              <a:rPr lang="nl-NL"/>
              <a:t>Diepe wonden moeten altijd opgevuld worden, materiaal moet de wondbodem raken.</a:t>
            </a:r>
            <a:endParaRPr lang="en-US"/>
          </a:p>
          <a:p>
            <a:pPr marL="285750" indent="-285750">
              <a:lnSpc>
                <a:spcPct val="90000"/>
              </a:lnSpc>
              <a:spcBef>
                <a:spcPts val="1000"/>
              </a:spcBef>
              <a:buFont typeface="Arial,Sans-Serif"/>
              <a:buChar char="•"/>
            </a:pPr>
            <a:r>
              <a:rPr lang="nl-NL">
                <a:ea typeface="Calibri"/>
                <a:cs typeface="Calibri"/>
              </a:rPr>
              <a:t>Bij infectie kies je voor </a:t>
            </a:r>
            <a:r>
              <a:rPr lang="nl-NL" err="1">
                <a:ea typeface="Calibri"/>
                <a:cs typeface="Calibri"/>
              </a:rPr>
              <a:t>antibacteriaal</a:t>
            </a:r>
            <a:r>
              <a:rPr lang="nl-NL">
                <a:ea typeface="Calibri"/>
                <a:cs typeface="Calibri"/>
              </a:rPr>
              <a:t> gaas/</a:t>
            </a:r>
            <a:r>
              <a:rPr lang="nl-NL" err="1">
                <a:ea typeface="Calibri"/>
                <a:cs typeface="Calibri"/>
              </a:rPr>
              <a:t>inadine</a:t>
            </a:r>
            <a:r>
              <a:rPr lang="nl-NL">
                <a:ea typeface="Calibri"/>
                <a:cs typeface="Calibri"/>
              </a:rPr>
              <a:t> of </a:t>
            </a:r>
            <a:r>
              <a:rPr lang="nl-NL" err="1">
                <a:ea typeface="Calibri"/>
                <a:cs typeface="Calibri"/>
              </a:rPr>
              <a:t>betadine</a:t>
            </a:r>
          </a:p>
          <a:p>
            <a:endParaRPr lang="en-US">
              <a:ea typeface="Calibri"/>
              <a:cs typeface="Calibri"/>
            </a:endParaRPr>
          </a:p>
        </p:txBody>
      </p:sp>
      <p:sp>
        <p:nvSpPr>
          <p:cNvPr id="4" name="Tijdelijke aanduiding voor dianummer 3">
            <a:extLst>
              <a:ext uri="{FF2B5EF4-FFF2-40B4-BE49-F238E27FC236}">
                <a16:creationId xmlns:a16="http://schemas.microsoft.com/office/drawing/2014/main" id="{362E9EDE-27FA-B8A5-F81E-52BA09245F3F}"/>
              </a:ext>
            </a:extLst>
          </p:cNvPr>
          <p:cNvSpPr>
            <a:spLocks noGrp="1"/>
          </p:cNvSpPr>
          <p:nvPr>
            <p:ph type="sldNum" sz="quarter" idx="5"/>
          </p:nvPr>
        </p:nvSpPr>
        <p:spPr/>
        <p:txBody>
          <a:bodyPr/>
          <a:lstStyle/>
          <a:p>
            <a:fld id="{E5C6CEEB-6ED2-4811-9B41-42CBB850B207}" type="slidenum">
              <a:t>14</a:t>
            </a:fld>
            <a:endParaRPr lang="nl-NL"/>
          </a:p>
        </p:txBody>
      </p:sp>
    </p:spTree>
    <p:extLst>
      <p:ext uri="{BB962C8B-B14F-4D97-AF65-F5344CB8AC3E}">
        <p14:creationId xmlns:p14="http://schemas.microsoft.com/office/powerpoint/2010/main" val="890838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Deze laag moet worden verwijderd om de wondgenezing in gang te zetten. Het doel van de behandeling is het reinigen van het wondbed. De wond kan weinig tot geen exsudaat verwijderen</a:t>
            </a:r>
            <a:endParaRPr lang="en-US"/>
          </a:p>
          <a:p>
            <a:endParaRPr lang="en-US">
              <a:ea typeface="Calibri"/>
              <a:cs typeface="Calibri"/>
            </a:endParaRPr>
          </a:p>
        </p:txBody>
      </p:sp>
      <p:sp>
        <p:nvSpPr>
          <p:cNvPr id="4" name="Tijdelijke aanduiding voor dianummer 3"/>
          <p:cNvSpPr>
            <a:spLocks noGrp="1"/>
          </p:cNvSpPr>
          <p:nvPr>
            <p:ph type="sldNum" sz="quarter" idx="5"/>
          </p:nvPr>
        </p:nvSpPr>
        <p:spPr/>
        <p:txBody>
          <a:bodyPr/>
          <a:lstStyle/>
          <a:p>
            <a:fld id="{E5C6CEEB-6ED2-4811-9B41-42CBB850B207}" type="slidenum">
              <a:t>15</a:t>
            </a:fld>
            <a:endParaRPr lang="nl-NL"/>
          </a:p>
        </p:txBody>
      </p:sp>
    </p:spTree>
    <p:extLst>
      <p:ext uri="{BB962C8B-B14F-4D97-AF65-F5344CB8AC3E}">
        <p14:creationId xmlns:p14="http://schemas.microsoft.com/office/powerpoint/2010/main" val="3798574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54C25-03CE-0901-3137-8939B466D57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364BF26-29ED-036B-100A-3C7833BCB1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1892940-66F4-7AF8-4EE1-C2AF11982543}"/>
              </a:ext>
            </a:extLst>
          </p:cNvPr>
          <p:cNvSpPr>
            <a:spLocks noGrp="1"/>
          </p:cNvSpPr>
          <p:nvPr>
            <p:ph type="body" idx="1"/>
          </p:nvPr>
        </p:nvSpPr>
        <p:spPr/>
        <p:txBody>
          <a:bodyPr/>
          <a:lstStyle/>
          <a:p>
            <a:r>
              <a:rPr lang="nl-NL"/>
              <a:t>Deze laag moet worden verwijderd om de wondgenezing in gang te zetten. Het doel van de behandeling is het reinigen van het wondbed. De wond kan weinig tot geen exsudaat verwijderen</a:t>
            </a:r>
            <a:endParaRPr lang="en-US"/>
          </a:p>
          <a:p>
            <a:endParaRPr lang="en-US">
              <a:ea typeface="Calibri"/>
              <a:cs typeface="Calibri"/>
            </a:endParaRPr>
          </a:p>
        </p:txBody>
      </p:sp>
      <p:sp>
        <p:nvSpPr>
          <p:cNvPr id="4" name="Tijdelijke aanduiding voor dianummer 3">
            <a:extLst>
              <a:ext uri="{FF2B5EF4-FFF2-40B4-BE49-F238E27FC236}">
                <a16:creationId xmlns:a16="http://schemas.microsoft.com/office/drawing/2014/main" id="{E4C4865E-93DE-3CEB-D019-18D0ABA436D7}"/>
              </a:ext>
            </a:extLst>
          </p:cNvPr>
          <p:cNvSpPr>
            <a:spLocks noGrp="1"/>
          </p:cNvSpPr>
          <p:nvPr>
            <p:ph type="sldNum" sz="quarter" idx="5"/>
          </p:nvPr>
        </p:nvSpPr>
        <p:spPr/>
        <p:txBody>
          <a:bodyPr/>
          <a:lstStyle/>
          <a:p>
            <a:fld id="{E5C6CEEB-6ED2-4811-9B41-42CBB850B207}" type="slidenum">
              <a:t>16</a:t>
            </a:fld>
            <a:endParaRPr lang="nl-NL"/>
          </a:p>
        </p:txBody>
      </p:sp>
    </p:spTree>
    <p:extLst>
      <p:ext uri="{BB962C8B-B14F-4D97-AF65-F5344CB8AC3E}">
        <p14:creationId xmlns:p14="http://schemas.microsoft.com/office/powerpoint/2010/main" val="684329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Hier zijn verschillende manieren voor, bijvoorbeeld door de wond goed te spoelen of schoon te krabben. Soms is een operatie nodig. De necrose bestaat uit plaatselijk afgestorven weefsel waarin stolling van eiwitten en fibrineweefsel heeft plaatsgevonden. Indien de wond </a:t>
            </a:r>
            <a:r>
              <a:rPr lang="nl-NL" err="1"/>
              <a:t>geinfecteerd</a:t>
            </a:r>
            <a:r>
              <a:rPr lang="nl-NL"/>
              <a:t> is kunnen de wondranden ontstekingsreacties vertonen: roodheid, zwelling, warmte en pijn. De </a:t>
            </a:r>
            <a:r>
              <a:rPr lang="nl-NL" err="1"/>
              <a:t>bacterien</a:t>
            </a:r>
            <a:r>
              <a:rPr lang="nl-NL"/>
              <a:t> in de wond kunnen een </a:t>
            </a:r>
            <a:r>
              <a:rPr lang="nl-NL" err="1"/>
              <a:t>ongename</a:t>
            </a:r>
            <a:r>
              <a:rPr lang="nl-NL"/>
              <a:t> geur verspreiden. Nattende necrose kan leiden tot infectie.</a:t>
            </a:r>
            <a:endParaRPr lang="en-US"/>
          </a:p>
          <a:p>
            <a:endParaRPr lang="en-US">
              <a:ea typeface="Calibri"/>
              <a:cs typeface="Calibri"/>
            </a:endParaRPr>
          </a:p>
        </p:txBody>
      </p:sp>
      <p:sp>
        <p:nvSpPr>
          <p:cNvPr id="4" name="Tijdelijke aanduiding voor dianummer 3"/>
          <p:cNvSpPr>
            <a:spLocks noGrp="1"/>
          </p:cNvSpPr>
          <p:nvPr>
            <p:ph type="sldNum" sz="quarter" idx="5"/>
          </p:nvPr>
        </p:nvSpPr>
        <p:spPr/>
        <p:txBody>
          <a:bodyPr/>
          <a:lstStyle/>
          <a:p>
            <a:fld id="{E5C6CEEB-6ED2-4811-9B41-42CBB850B207}" type="slidenum">
              <a:t>17</a:t>
            </a:fld>
            <a:endParaRPr lang="nl-NL"/>
          </a:p>
        </p:txBody>
      </p:sp>
    </p:spTree>
    <p:extLst>
      <p:ext uri="{BB962C8B-B14F-4D97-AF65-F5344CB8AC3E}">
        <p14:creationId xmlns:p14="http://schemas.microsoft.com/office/powerpoint/2010/main" val="3040538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err="1">
                <a:ea typeface="Calibri"/>
                <a:cs typeface="Calibri"/>
              </a:rPr>
              <a:t>Vraag</a:t>
            </a:r>
            <a:r>
              <a:rPr lang="en-US">
                <a:ea typeface="Calibri"/>
                <a:cs typeface="Calibri"/>
              </a:rPr>
              <a:t> </a:t>
            </a:r>
            <a:r>
              <a:rPr lang="en-US" err="1">
                <a:ea typeface="Calibri"/>
                <a:cs typeface="Calibri"/>
              </a:rPr>
              <a:t>aan</a:t>
            </a:r>
            <a:r>
              <a:rPr lang="en-US">
                <a:ea typeface="Calibri"/>
                <a:cs typeface="Calibri"/>
              </a:rPr>
              <a:t> </a:t>
            </a:r>
            <a:r>
              <a:rPr lang="en-US" err="1">
                <a:ea typeface="Calibri"/>
                <a:cs typeface="Calibri"/>
              </a:rPr>
              <a:t>deelnemers</a:t>
            </a:r>
            <a:r>
              <a:rPr lang="en-US">
                <a:ea typeface="Calibri"/>
                <a:cs typeface="Calibri"/>
              </a:rPr>
              <a:t>: Onder </a:t>
            </a:r>
            <a:r>
              <a:rPr lang="en-US" err="1">
                <a:ea typeface="Calibri"/>
                <a:cs typeface="Calibri"/>
              </a:rPr>
              <a:t>welke</a:t>
            </a:r>
            <a:r>
              <a:rPr lang="en-US">
                <a:ea typeface="Calibri"/>
                <a:cs typeface="Calibri"/>
              </a:rPr>
              <a:t> </a:t>
            </a:r>
            <a:r>
              <a:rPr lang="en-US" err="1">
                <a:ea typeface="Calibri"/>
                <a:cs typeface="Calibri"/>
              </a:rPr>
              <a:t>catergoie</a:t>
            </a:r>
            <a:r>
              <a:rPr lang="en-US">
                <a:ea typeface="Calibri"/>
                <a:cs typeface="Calibri"/>
              </a:rPr>
              <a:t> </a:t>
            </a:r>
            <a:r>
              <a:rPr lang="en-US" err="1">
                <a:ea typeface="Calibri"/>
                <a:cs typeface="Calibri"/>
              </a:rPr>
              <a:t>valt</a:t>
            </a:r>
            <a:r>
              <a:rPr lang="en-US">
                <a:ea typeface="Calibri"/>
                <a:cs typeface="Calibri"/>
              </a:rPr>
              <a:t> </a:t>
            </a:r>
            <a:r>
              <a:rPr lang="en-US" err="1">
                <a:ea typeface="Calibri"/>
                <a:cs typeface="Calibri"/>
              </a:rPr>
              <a:t>deze</a:t>
            </a:r>
            <a:r>
              <a:rPr lang="en-US">
                <a:ea typeface="Calibri"/>
                <a:cs typeface="Calibri"/>
              </a:rPr>
              <a:t> </a:t>
            </a:r>
            <a:r>
              <a:rPr lang="en-US" err="1">
                <a:ea typeface="Calibri"/>
                <a:cs typeface="Calibri"/>
              </a:rPr>
              <a:t>skintear</a:t>
            </a:r>
            <a:r>
              <a:rPr lang="en-US">
                <a:ea typeface="Calibri"/>
                <a:cs typeface="Calibri"/>
              </a:rPr>
              <a:t> op de </a:t>
            </a:r>
            <a:r>
              <a:rPr lang="en-US" err="1">
                <a:ea typeface="Calibri"/>
                <a:cs typeface="Calibri"/>
              </a:rPr>
              <a:t>foto</a:t>
            </a:r>
            <a:r>
              <a:rPr lang="en-US">
                <a:ea typeface="Calibri"/>
                <a:cs typeface="Calibri"/>
              </a:rPr>
              <a:t>?</a:t>
            </a:r>
          </a:p>
          <a:p>
            <a:r>
              <a:rPr lang="en-US" err="1">
                <a:ea typeface="Calibri"/>
                <a:cs typeface="Calibri"/>
              </a:rPr>
              <a:t>Zie</a:t>
            </a:r>
            <a:r>
              <a:rPr lang="en-US">
                <a:ea typeface="Calibri"/>
                <a:cs typeface="Calibri"/>
              </a:rPr>
              <a:t> </a:t>
            </a:r>
            <a:r>
              <a:rPr lang="en-US" err="1">
                <a:ea typeface="Calibri"/>
                <a:cs typeface="Calibri"/>
              </a:rPr>
              <a:t>richtlijn</a:t>
            </a:r>
            <a:r>
              <a:rPr lang="en-US">
                <a:ea typeface="Calibri"/>
                <a:cs typeface="Calibri"/>
              </a:rPr>
              <a:t> </a:t>
            </a:r>
            <a:r>
              <a:rPr lang="en-US" err="1">
                <a:ea typeface="Calibri"/>
                <a:cs typeface="Calibri"/>
              </a:rPr>
              <a:t>skintears</a:t>
            </a:r>
          </a:p>
        </p:txBody>
      </p:sp>
      <p:sp>
        <p:nvSpPr>
          <p:cNvPr id="4" name="Tijdelijke aanduiding voor dianummer 3"/>
          <p:cNvSpPr>
            <a:spLocks noGrp="1"/>
          </p:cNvSpPr>
          <p:nvPr>
            <p:ph type="sldNum" sz="quarter" idx="5"/>
          </p:nvPr>
        </p:nvSpPr>
        <p:spPr/>
        <p:txBody>
          <a:bodyPr/>
          <a:lstStyle/>
          <a:p>
            <a:fld id="{E5C6CEEB-6ED2-4811-9B41-42CBB850B207}" type="slidenum">
              <a:t>18</a:t>
            </a:fld>
            <a:endParaRPr lang="nl-NL"/>
          </a:p>
        </p:txBody>
      </p:sp>
    </p:spTree>
    <p:extLst>
      <p:ext uri="{BB962C8B-B14F-4D97-AF65-F5344CB8AC3E}">
        <p14:creationId xmlns:p14="http://schemas.microsoft.com/office/powerpoint/2010/main" val="378114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85750" indent="-285750">
              <a:lnSpc>
                <a:spcPct val="90000"/>
              </a:lnSpc>
              <a:spcBef>
                <a:spcPts val="1000"/>
              </a:spcBef>
              <a:buFont typeface="Arial"/>
              <a:buChar char="•"/>
            </a:pPr>
            <a:r>
              <a:rPr lang="nl-NL"/>
              <a:t>Mechanische stress ook wel druk- en schuifkrachten genoemd, zijn altijd aanwezig bij het ontstaan van een diabetisch voetulcus. Knellend en/of te klein schoeisel zijn hiervan de belangrijkste oorzaak </a:t>
            </a:r>
            <a:endParaRPr lang="en-US"/>
          </a:p>
          <a:p>
            <a:pPr>
              <a:lnSpc>
                <a:spcPct val="90000"/>
              </a:lnSpc>
              <a:spcBef>
                <a:spcPts val="1000"/>
              </a:spcBef>
            </a:pPr>
            <a:endParaRPr lang="nl-NL"/>
          </a:p>
          <a:p>
            <a:pPr marL="285750" indent="-285750">
              <a:lnSpc>
                <a:spcPct val="90000"/>
              </a:lnSpc>
              <a:spcBef>
                <a:spcPts val="1000"/>
              </a:spcBef>
              <a:buFont typeface="Arial"/>
              <a:buChar char="•"/>
            </a:pPr>
            <a:r>
              <a:rPr lang="nl-NL"/>
              <a:t>Polyneuropathie en een verhoogde </a:t>
            </a:r>
            <a:r>
              <a:rPr lang="nl-NL" err="1"/>
              <a:t>plantaire</a:t>
            </a:r>
            <a:r>
              <a:rPr lang="nl-NL"/>
              <a:t> druk tijdens mobilisatie zijn belangrijke factoren voor het ontwikkelen van een diabetisch voetulcus . </a:t>
            </a:r>
          </a:p>
          <a:p>
            <a:endParaRPr lang="en-US">
              <a:cs typeface="Calibri"/>
            </a:endParaRPr>
          </a:p>
        </p:txBody>
      </p:sp>
      <p:sp>
        <p:nvSpPr>
          <p:cNvPr id="4" name="Tijdelijke aanduiding voor dianummer 3"/>
          <p:cNvSpPr>
            <a:spLocks noGrp="1"/>
          </p:cNvSpPr>
          <p:nvPr>
            <p:ph type="sldNum" sz="quarter" idx="5"/>
          </p:nvPr>
        </p:nvSpPr>
        <p:spPr/>
        <p:txBody>
          <a:bodyPr/>
          <a:lstStyle/>
          <a:p>
            <a:fld id="{E5C6CEEB-6ED2-4811-9B41-42CBB850B207}" type="slidenum">
              <a:rPr lang="nl-NL"/>
              <a:t>24</a:t>
            </a:fld>
            <a:endParaRPr lang="nl-NL"/>
          </a:p>
        </p:txBody>
      </p:sp>
    </p:spTree>
    <p:extLst>
      <p:ext uri="{BB962C8B-B14F-4D97-AF65-F5344CB8AC3E}">
        <p14:creationId xmlns:p14="http://schemas.microsoft.com/office/powerpoint/2010/main" val="4286160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err="1">
                <a:cs typeface="Calibri"/>
              </a:rPr>
              <a:t>Diffuus</a:t>
            </a:r>
            <a:r>
              <a:rPr lang="en-US">
                <a:cs typeface="Calibri"/>
              </a:rPr>
              <a:t>: </a:t>
            </a:r>
            <a:r>
              <a:rPr lang="en-US" err="1">
                <a:cs typeface="Calibri"/>
              </a:rPr>
              <a:t>zonder</a:t>
            </a:r>
            <a:r>
              <a:rPr lang="en-US">
                <a:cs typeface="Calibri"/>
              </a:rPr>
              <a:t> </a:t>
            </a:r>
            <a:r>
              <a:rPr lang="en-US" err="1">
                <a:cs typeface="Calibri"/>
              </a:rPr>
              <a:t>duidelijke</a:t>
            </a:r>
            <a:r>
              <a:rPr lang="en-US">
                <a:cs typeface="Calibri"/>
              </a:rPr>
              <a:t> </a:t>
            </a:r>
            <a:r>
              <a:rPr lang="en-US" err="1">
                <a:cs typeface="Calibri"/>
              </a:rPr>
              <a:t>grenzen</a:t>
            </a:r>
          </a:p>
        </p:txBody>
      </p:sp>
      <p:sp>
        <p:nvSpPr>
          <p:cNvPr id="4" name="Tijdelijke aanduiding voor dianummer 3"/>
          <p:cNvSpPr>
            <a:spLocks noGrp="1"/>
          </p:cNvSpPr>
          <p:nvPr>
            <p:ph type="sldNum" sz="quarter" idx="5"/>
          </p:nvPr>
        </p:nvSpPr>
        <p:spPr/>
        <p:txBody>
          <a:bodyPr/>
          <a:lstStyle/>
          <a:p>
            <a:fld id="{E5C6CEEB-6ED2-4811-9B41-42CBB850B207}" type="slidenum">
              <a:rPr lang="nl-NL"/>
              <a:t>30</a:t>
            </a:fld>
            <a:endParaRPr lang="nl-NL"/>
          </a:p>
        </p:txBody>
      </p:sp>
    </p:spTree>
    <p:extLst>
      <p:ext uri="{BB962C8B-B14F-4D97-AF65-F5344CB8AC3E}">
        <p14:creationId xmlns:p14="http://schemas.microsoft.com/office/powerpoint/2010/main" val="3983669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err="1"/>
              <a:t>Blaardak</a:t>
            </a:r>
            <a:r>
              <a:rPr lang="nl-NL"/>
              <a:t> bevat geen </a:t>
            </a:r>
            <a:r>
              <a:rPr lang="nl-NL" err="1"/>
              <a:t>levensvattend</a:t>
            </a:r>
            <a:r>
              <a:rPr lang="nl-NL"/>
              <a:t> weefsel.</a:t>
            </a:r>
            <a:endParaRPr lang="en-US"/>
          </a:p>
          <a:p>
            <a:endParaRPr lang="en-US">
              <a:cs typeface="Calibri"/>
            </a:endParaRPr>
          </a:p>
        </p:txBody>
      </p:sp>
      <p:sp>
        <p:nvSpPr>
          <p:cNvPr id="4" name="Tijdelijke aanduiding voor dianummer 3"/>
          <p:cNvSpPr>
            <a:spLocks noGrp="1"/>
          </p:cNvSpPr>
          <p:nvPr>
            <p:ph type="sldNum" sz="quarter" idx="5"/>
          </p:nvPr>
        </p:nvSpPr>
        <p:spPr/>
        <p:txBody>
          <a:bodyPr/>
          <a:lstStyle/>
          <a:p>
            <a:fld id="{E5C6CEEB-6ED2-4811-9B41-42CBB850B207}" type="slidenum">
              <a:rPr lang="nl-NL"/>
              <a:t>32</a:t>
            </a:fld>
            <a:endParaRPr lang="nl-NL"/>
          </a:p>
        </p:txBody>
      </p:sp>
    </p:spTree>
    <p:extLst>
      <p:ext uri="{BB962C8B-B14F-4D97-AF65-F5344CB8AC3E}">
        <p14:creationId xmlns:p14="http://schemas.microsoft.com/office/powerpoint/2010/main" val="2685057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90000"/>
              </a:lnSpc>
              <a:spcBef>
                <a:spcPts val="1000"/>
              </a:spcBef>
            </a:pPr>
            <a:r>
              <a:rPr lang="nl-NL" b="1"/>
              <a:t>T=Tissue</a:t>
            </a:r>
            <a:r>
              <a:rPr lang="nl-NL"/>
              <a:t>:    Is er vitaal- of dood weefsel? Zwart, geel, rood?</a:t>
            </a:r>
            <a:endParaRPr lang="en-US"/>
          </a:p>
          <a:p>
            <a:pPr>
              <a:lnSpc>
                <a:spcPct val="90000"/>
              </a:lnSpc>
              <a:spcBef>
                <a:spcPts val="1000"/>
              </a:spcBef>
            </a:pPr>
            <a:r>
              <a:rPr lang="nl-NL" b="1"/>
              <a:t>I=Infectie</a:t>
            </a:r>
            <a:r>
              <a:rPr lang="nl-NL"/>
              <a:t> :Is er infectie of ontsteking? Infectieverschijnselen: roodheid, zwelling, pijn, warmte, koorts? Toename van (gekleurd) wondvocht? Sterke of afwijkende geur? </a:t>
            </a:r>
            <a:endParaRPr lang="nl-NL">
              <a:cs typeface="Calibri"/>
            </a:endParaRPr>
          </a:p>
          <a:p>
            <a:pPr>
              <a:lnSpc>
                <a:spcPct val="90000"/>
              </a:lnSpc>
              <a:spcBef>
                <a:spcPts val="1000"/>
              </a:spcBef>
            </a:pPr>
            <a:r>
              <a:rPr lang="nl-NL" b="1"/>
              <a:t>M=</a:t>
            </a:r>
            <a:r>
              <a:rPr lang="nl-NL" b="1" err="1"/>
              <a:t>Moisture</a:t>
            </a:r>
            <a:r>
              <a:rPr lang="nl-NL" b="1"/>
              <a:t>: </a:t>
            </a:r>
            <a:r>
              <a:rPr lang="nl-NL"/>
              <a:t>vochtig wondmilieu Is de wond droog, vochtig, nat? Hoe ziet het verband eruit: droog, verzadigd, lekkage? Hoe vaak wordt het verband verwisseld? </a:t>
            </a:r>
            <a:endParaRPr lang="nl-NL">
              <a:cs typeface="Calibri"/>
            </a:endParaRPr>
          </a:p>
          <a:p>
            <a:pPr>
              <a:lnSpc>
                <a:spcPct val="90000"/>
              </a:lnSpc>
              <a:spcBef>
                <a:spcPts val="1000"/>
              </a:spcBef>
            </a:pPr>
            <a:r>
              <a:rPr lang="nl-NL"/>
              <a:t> </a:t>
            </a:r>
            <a:r>
              <a:rPr lang="nl-NL" b="1"/>
              <a:t>E=</a:t>
            </a:r>
            <a:r>
              <a:rPr lang="nl-NL" b="1" err="1"/>
              <a:t>Edge</a:t>
            </a:r>
            <a:r>
              <a:rPr lang="nl-NL" b="1"/>
              <a:t>: </a:t>
            </a:r>
            <a:r>
              <a:rPr lang="nl-NL"/>
              <a:t> Is de wondrand vitaal, teruggetrokken, ondermijnd? Is de wondomgeving droog of verweekt?</a:t>
            </a:r>
            <a:endParaRPr lang="nl-NL">
              <a:cs typeface="Calibri"/>
            </a:endParaRPr>
          </a:p>
          <a:p>
            <a:endParaRPr lang="en-US">
              <a:cs typeface="Calibri"/>
            </a:endParaRPr>
          </a:p>
        </p:txBody>
      </p:sp>
      <p:sp>
        <p:nvSpPr>
          <p:cNvPr id="4" name="Tijdelijke aanduiding voor dianummer 3"/>
          <p:cNvSpPr>
            <a:spLocks noGrp="1"/>
          </p:cNvSpPr>
          <p:nvPr>
            <p:ph type="sldNum" sz="quarter" idx="5"/>
          </p:nvPr>
        </p:nvSpPr>
        <p:spPr/>
        <p:txBody>
          <a:bodyPr/>
          <a:lstStyle/>
          <a:p>
            <a:fld id="{E5C6CEEB-6ED2-4811-9B41-42CBB850B207}" type="slidenum">
              <a:rPr lang="nl-NL"/>
              <a:t>34</a:t>
            </a:fld>
            <a:endParaRPr lang="nl-NL"/>
          </a:p>
        </p:txBody>
      </p:sp>
    </p:spTree>
    <p:extLst>
      <p:ext uri="{BB962C8B-B14F-4D97-AF65-F5344CB8AC3E}">
        <p14:creationId xmlns:p14="http://schemas.microsoft.com/office/powerpoint/2010/main" val="16005311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p:txBody>
          <a:body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47E131E-BF9E-4919-8B4E-AF4603A81C42}" type="slidenum">
              <a:rPr lang="nl-NL" smtClean="0"/>
              <a:pPr/>
              <a:t>‹nr.›</a:t>
            </a:fld>
            <a:endParaRPr lang="nl-NL"/>
          </a:p>
        </p:txBody>
      </p:sp>
      <p:sp>
        <p:nvSpPr>
          <p:cNvPr id="3" name="Ondertitel 2"/>
          <p:cNvSpPr>
            <a:spLocks noGrp="1"/>
          </p:cNvSpPr>
          <p:nvPr>
            <p:ph type="subTitle" idx="1" hasCustomPrompt="1"/>
          </p:nvPr>
        </p:nvSpPr>
        <p:spPr>
          <a:xfrm>
            <a:off x="838200" y="4671928"/>
            <a:ext cx="10515600" cy="396376"/>
          </a:xfrm>
        </p:spPr>
        <p:txBody>
          <a:bodyPr>
            <a:noAutofit/>
          </a:bodyPr>
          <a:lstStyle>
            <a:lvl1pPr marL="0" indent="0" algn="ctr">
              <a:buNone/>
              <a:defRPr sz="2800" b="1" baseline="0">
                <a:solidFill>
                  <a:srgbClr val="22366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een titel te maken</a:t>
            </a:r>
          </a:p>
        </p:txBody>
      </p:sp>
      <p:pic>
        <p:nvPicPr>
          <p:cNvPr id="2" name="Afbeelding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99547" y="0"/>
            <a:ext cx="7292454" cy="4300258"/>
          </a:xfrm>
          <a:prstGeom prst="rect">
            <a:avLst/>
          </a:prstGeom>
        </p:spPr>
      </p:pic>
    </p:spTree>
    <p:extLst>
      <p:ext uri="{BB962C8B-B14F-4D97-AF65-F5344CB8AC3E}">
        <p14:creationId xmlns:p14="http://schemas.microsoft.com/office/powerpoint/2010/main" val="41526617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155371"/>
            <a:ext cx="3869806" cy="4702629"/>
          </a:xfrm>
          <a:prstGeom prst="rect">
            <a:avLst/>
          </a:prstGeom>
        </p:spPr>
      </p:pic>
      <p:sp>
        <p:nvSpPr>
          <p:cNvPr id="2" name="Titel 1"/>
          <p:cNvSpPr>
            <a:spLocks noGrp="1"/>
          </p:cNvSpPr>
          <p:nvPr>
            <p:ph type="title"/>
          </p:nvPr>
        </p:nvSpPr>
        <p:spPr>
          <a:xfrm>
            <a:off x="838201" y="424800"/>
            <a:ext cx="9069695" cy="618385"/>
          </a:xfrm>
        </p:spPr>
        <p:txBody>
          <a:bodyPr>
            <a:normAutofit/>
          </a:bodyPr>
          <a:lstStyle>
            <a:lvl1pPr>
              <a:defRPr sz="3200" b="1">
                <a:solidFill>
                  <a:srgbClr val="223668"/>
                </a:solidFill>
              </a:defRPr>
            </a:lvl1pPr>
          </a:lstStyle>
          <a:p>
            <a:r>
              <a:rPr lang="nl-NL"/>
              <a:t>Klik om de stijl te bewerken</a:t>
            </a:r>
          </a:p>
        </p:txBody>
      </p:sp>
      <p:sp>
        <p:nvSpPr>
          <p:cNvPr id="3" name="Tijdelijke aanduiding voor inhoud 2"/>
          <p:cNvSpPr>
            <a:spLocks noGrp="1"/>
          </p:cNvSpPr>
          <p:nvPr>
            <p:ph idx="1"/>
          </p:nvPr>
        </p:nvSpPr>
        <p:spPr>
          <a:xfrm>
            <a:off x="838200" y="1249136"/>
            <a:ext cx="10515600" cy="4927827"/>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47E131E-BF9E-4919-8B4E-AF4603A81C42}" type="slidenum">
              <a:rPr lang="nl-NL" smtClean="0"/>
              <a:pPr/>
              <a:t>‹nr.›</a:t>
            </a:fld>
            <a:endParaRPr lang="nl-NL"/>
          </a:p>
        </p:txBody>
      </p:sp>
      <p:pic>
        <p:nvPicPr>
          <p:cNvPr id="8" name="Afbeelding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79364" y="477610"/>
            <a:ext cx="482600" cy="512763"/>
          </a:xfrm>
          <a:prstGeom prst="rect">
            <a:avLst/>
          </a:prstGeom>
        </p:spPr>
      </p:pic>
      <p:pic>
        <p:nvPicPr>
          <p:cNvPr id="10" name="Afbeelding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49469" y="404003"/>
            <a:ext cx="1454068" cy="1544948"/>
          </a:xfrm>
          <a:prstGeom prst="rect">
            <a:avLst/>
          </a:prstGeom>
        </p:spPr>
      </p:pic>
    </p:spTree>
    <p:extLst>
      <p:ext uri="{BB962C8B-B14F-4D97-AF65-F5344CB8AC3E}">
        <p14:creationId xmlns:p14="http://schemas.microsoft.com/office/powerpoint/2010/main" val="15031318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3531329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6B3798-69B2-4724-963C-ADC6564DF174}" type="datetimeFigureOut">
              <a:rPr lang="nl-NL" smtClean="0"/>
              <a:pPr/>
              <a:t>10-9-2026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6843671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6B3798-69B2-4724-963C-ADC6564DF174}" type="datetimeFigureOut">
              <a:rPr lang="nl-NL" smtClean="0"/>
              <a:pPr/>
              <a:t>10-9-2026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42152916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6B3798-69B2-4724-963C-ADC6564DF174}" type="datetimeFigureOut">
              <a:rPr lang="nl-NL" smtClean="0"/>
              <a:pPr/>
              <a:t>10-9-2026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708865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pic>
        <p:nvPicPr>
          <p:cNvPr id="12" name="Afbeelding 11"/>
          <p:cNvPicPr>
            <a:picLocks noChangeAspect="1"/>
          </p:cNvPicPr>
          <p:nvPr userDrawn="1"/>
        </p:nvPicPr>
        <p:blipFill rotWithShape="1">
          <a:blip r:embed="rId2" cstate="print">
            <a:extLst>
              <a:ext uri="{28A0092B-C50C-407E-A947-70E740481C1C}">
                <a14:useLocalDpi xmlns:a14="http://schemas.microsoft.com/office/drawing/2010/main" val="0"/>
              </a:ext>
            </a:extLst>
          </a:blip>
          <a:srcRect b="13692"/>
          <a:stretch/>
        </p:blipFill>
        <p:spPr>
          <a:xfrm>
            <a:off x="0" y="-8839"/>
            <a:ext cx="12192000" cy="6887311"/>
          </a:xfrm>
          <a:prstGeom prst="rect">
            <a:avLst/>
          </a:prstGeom>
        </p:spPr>
      </p:pic>
      <p:sp>
        <p:nvSpPr>
          <p:cNvPr id="2" name="Tijdelijke aanduiding voor datum 1"/>
          <p:cNvSpPr>
            <a:spLocks noGrp="1"/>
          </p:cNvSpPr>
          <p:nvPr>
            <p:ph type="dt" sz="half" idx="10"/>
          </p:nvPr>
        </p:nvSpPr>
        <p:spPr/>
        <p:txBody>
          <a:bodyPr/>
          <a:lstStyle/>
          <a:p>
            <a:fld id="{206B3798-69B2-4724-963C-ADC6564DF174}" type="datetimeFigureOut">
              <a:rPr lang="nl-NL" smtClean="0"/>
              <a:pPr/>
              <a:t>10-9-2026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647E131E-BF9E-4919-8B4E-AF4603A81C42}" type="slidenum">
              <a:rPr lang="nl-NL" smtClean="0"/>
              <a:pPr/>
              <a:t>‹nr.›</a:t>
            </a:fld>
            <a:endParaRPr lang="nl-NL"/>
          </a:p>
        </p:txBody>
      </p:sp>
      <p:sp>
        <p:nvSpPr>
          <p:cNvPr id="14" name="Tekstvak 13"/>
          <p:cNvSpPr txBox="1"/>
          <p:nvPr userDrawn="1"/>
        </p:nvSpPr>
        <p:spPr>
          <a:xfrm>
            <a:off x="2793546" y="3293748"/>
            <a:ext cx="6604907" cy="830997"/>
          </a:xfrm>
          <a:prstGeom prst="rect">
            <a:avLst/>
          </a:prstGeom>
          <a:noFill/>
        </p:spPr>
        <p:txBody>
          <a:bodyPr wrap="square" rtlCol="0">
            <a:spAutoFit/>
          </a:bodyPr>
          <a:lstStyle/>
          <a:p>
            <a:pPr algn="ctr"/>
            <a:r>
              <a:rPr lang="nl-NL" sz="4800" b="1" i="1">
                <a:latin typeface="Corbel" panose="020B0503020204020204" pitchFamily="34" charset="0"/>
              </a:rPr>
              <a:t>voor specialistische</a:t>
            </a:r>
            <a:r>
              <a:rPr lang="nl-NL" sz="4800" b="1" i="1" baseline="0">
                <a:latin typeface="Corbel" panose="020B0503020204020204" pitchFamily="34" charset="0"/>
              </a:rPr>
              <a:t> zorg</a:t>
            </a:r>
            <a:endParaRPr lang="nl-NL" sz="4800" b="1" i="1">
              <a:latin typeface="Corbel" panose="020B0503020204020204" pitchFamily="34" charset="0"/>
            </a:endParaRPr>
          </a:p>
        </p:txBody>
      </p:sp>
    </p:spTree>
    <p:extLst>
      <p:ext uri="{BB962C8B-B14F-4D97-AF65-F5344CB8AC3E}">
        <p14:creationId xmlns:p14="http://schemas.microsoft.com/office/powerpoint/2010/main" val="2035850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6B3798-69B2-4724-963C-ADC6564DF174}" type="datetimeFigureOut">
              <a:rPr lang="nl-NL" smtClean="0"/>
              <a:pPr/>
              <a:t>10-9-2026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4134053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6B3798-69B2-4724-963C-ADC6564DF174}" type="datetimeFigureOut">
              <a:rPr lang="nl-NL" smtClean="0"/>
              <a:pPr/>
              <a:t>10-9-2026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1343347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15493669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6080721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p:txBody>
          <a:body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47E131E-BF9E-4919-8B4E-AF4603A81C42}" type="slidenum">
              <a:rPr lang="nl-NL" smtClean="0"/>
              <a:pPr/>
              <a:t>‹nr.›</a:t>
            </a:fld>
            <a:endParaRPr lang="nl-NL"/>
          </a:p>
        </p:txBody>
      </p:sp>
      <p:sp>
        <p:nvSpPr>
          <p:cNvPr id="3" name="Ondertitel 2"/>
          <p:cNvSpPr>
            <a:spLocks noGrp="1"/>
          </p:cNvSpPr>
          <p:nvPr>
            <p:ph type="subTitle" idx="1" hasCustomPrompt="1"/>
          </p:nvPr>
        </p:nvSpPr>
        <p:spPr>
          <a:xfrm>
            <a:off x="838200" y="4671928"/>
            <a:ext cx="10515600" cy="396376"/>
          </a:xfrm>
        </p:spPr>
        <p:txBody>
          <a:bodyPr>
            <a:noAutofit/>
          </a:bodyPr>
          <a:lstStyle>
            <a:lvl1pPr marL="0" indent="0" algn="ctr">
              <a:buNone/>
              <a:defRPr sz="2800" b="1" baseline="0">
                <a:solidFill>
                  <a:srgbClr val="22366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een titel te maken</a:t>
            </a:r>
          </a:p>
        </p:txBody>
      </p:sp>
      <p:pic>
        <p:nvPicPr>
          <p:cNvPr id="2" name="Afbeelding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99547" y="0"/>
            <a:ext cx="7292454" cy="4300258"/>
          </a:xfrm>
          <a:prstGeom prst="rect">
            <a:avLst/>
          </a:prstGeom>
        </p:spPr>
      </p:pic>
    </p:spTree>
    <p:extLst>
      <p:ext uri="{BB962C8B-B14F-4D97-AF65-F5344CB8AC3E}">
        <p14:creationId xmlns:p14="http://schemas.microsoft.com/office/powerpoint/2010/main" val="41526617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155371"/>
            <a:ext cx="3869806" cy="4702629"/>
          </a:xfrm>
          <a:prstGeom prst="rect">
            <a:avLst/>
          </a:prstGeom>
        </p:spPr>
      </p:pic>
      <p:sp>
        <p:nvSpPr>
          <p:cNvPr id="2" name="Titel 1"/>
          <p:cNvSpPr>
            <a:spLocks noGrp="1"/>
          </p:cNvSpPr>
          <p:nvPr>
            <p:ph type="title"/>
          </p:nvPr>
        </p:nvSpPr>
        <p:spPr>
          <a:xfrm>
            <a:off x="838201" y="424800"/>
            <a:ext cx="9069695" cy="618385"/>
          </a:xfrm>
        </p:spPr>
        <p:txBody>
          <a:bodyPr>
            <a:normAutofit/>
          </a:bodyPr>
          <a:lstStyle>
            <a:lvl1pPr>
              <a:defRPr sz="3200" b="1">
                <a:solidFill>
                  <a:srgbClr val="223668"/>
                </a:solidFill>
              </a:defRPr>
            </a:lvl1pPr>
          </a:lstStyle>
          <a:p>
            <a:r>
              <a:rPr lang="nl-NL"/>
              <a:t>Klik om de stijl te bewerken</a:t>
            </a:r>
          </a:p>
        </p:txBody>
      </p:sp>
      <p:sp>
        <p:nvSpPr>
          <p:cNvPr id="3" name="Tijdelijke aanduiding voor inhoud 2"/>
          <p:cNvSpPr>
            <a:spLocks noGrp="1"/>
          </p:cNvSpPr>
          <p:nvPr>
            <p:ph idx="1"/>
          </p:nvPr>
        </p:nvSpPr>
        <p:spPr>
          <a:xfrm>
            <a:off x="838200" y="1249136"/>
            <a:ext cx="10515600" cy="4927827"/>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47E131E-BF9E-4919-8B4E-AF4603A81C42}" type="slidenum">
              <a:rPr lang="nl-NL" smtClean="0"/>
              <a:pPr/>
              <a:t>‹nr.›</a:t>
            </a:fld>
            <a:endParaRPr lang="nl-NL"/>
          </a:p>
        </p:txBody>
      </p:sp>
      <p:pic>
        <p:nvPicPr>
          <p:cNvPr id="8" name="Afbeelding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79364" y="477610"/>
            <a:ext cx="482600" cy="512763"/>
          </a:xfrm>
          <a:prstGeom prst="rect">
            <a:avLst/>
          </a:prstGeom>
        </p:spPr>
      </p:pic>
      <p:pic>
        <p:nvPicPr>
          <p:cNvPr id="10" name="Afbeelding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49469" y="404003"/>
            <a:ext cx="1454068" cy="1544948"/>
          </a:xfrm>
          <a:prstGeom prst="rect">
            <a:avLst/>
          </a:prstGeom>
        </p:spPr>
      </p:pic>
    </p:spTree>
    <p:extLst>
      <p:ext uri="{BB962C8B-B14F-4D97-AF65-F5344CB8AC3E}">
        <p14:creationId xmlns:p14="http://schemas.microsoft.com/office/powerpoint/2010/main" val="15031318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3531329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6B3798-69B2-4724-963C-ADC6564DF174}" type="datetimeFigureOut">
              <a:rPr lang="nl-NL" smtClean="0"/>
              <a:pPr/>
              <a:t>10-9-2026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6843671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6B3798-69B2-4724-963C-ADC6564DF174}" type="datetimeFigureOut">
              <a:rPr lang="nl-NL" smtClean="0"/>
              <a:pPr/>
              <a:t>10-9-2026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42152916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6B3798-69B2-4724-963C-ADC6564DF174}" type="datetimeFigureOut">
              <a:rPr lang="nl-NL" smtClean="0"/>
              <a:pPr/>
              <a:t>10-9-2026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708865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pic>
        <p:nvPicPr>
          <p:cNvPr id="12" name="Afbeelding 11"/>
          <p:cNvPicPr>
            <a:picLocks noChangeAspect="1"/>
          </p:cNvPicPr>
          <p:nvPr userDrawn="1"/>
        </p:nvPicPr>
        <p:blipFill rotWithShape="1">
          <a:blip r:embed="rId2" cstate="print">
            <a:extLst>
              <a:ext uri="{28A0092B-C50C-407E-A947-70E740481C1C}">
                <a14:useLocalDpi xmlns:a14="http://schemas.microsoft.com/office/drawing/2010/main" val="0"/>
              </a:ext>
            </a:extLst>
          </a:blip>
          <a:srcRect b="13692"/>
          <a:stretch/>
        </p:blipFill>
        <p:spPr>
          <a:xfrm>
            <a:off x="0" y="-8839"/>
            <a:ext cx="12192000" cy="6887311"/>
          </a:xfrm>
          <a:prstGeom prst="rect">
            <a:avLst/>
          </a:prstGeom>
        </p:spPr>
      </p:pic>
      <p:sp>
        <p:nvSpPr>
          <p:cNvPr id="2" name="Tijdelijke aanduiding voor datum 1"/>
          <p:cNvSpPr>
            <a:spLocks noGrp="1"/>
          </p:cNvSpPr>
          <p:nvPr>
            <p:ph type="dt" sz="half" idx="10"/>
          </p:nvPr>
        </p:nvSpPr>
        <p:spPr/>
        <p:txBody>
          <a:bodyPr/>
          <a:lstStyle/>
          <a:p>
            <a:fld id="{206B3798-69B2-4724-963C-ADC6564DF174}" type="datetimeFigureOut">
              <a:rPr lang="nl-NL" smtClean="0"/>
              <a:pPr/>
              <a:t>10-9-2026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647E131E-BF9E-4919-8B4E-AF4603A81C42}" type="slidenum">
              <a:rPr lang="nl-NL" smtClean="0"/>
              <a:pPr/>
              <a:t>‹nr.›</a:t>
            </a:fld>
            <a:endParaRPr lang="nl-NL"/>
          </a:p>
        </p:txBody>
      </p:sp>
      <p:sp>
        <p:nvSpPr>
          <p:cNvPr id="14" name="Tekstvak 13"/>
          <p:cNvSpPr txBox="1"/>
          <p:nvPr userDrawn="1"/>
        </p:nvSpPr>
        <p:spPr>
          <a:xfrm>
            <a:off x="2793546" y="3293748"/>
            <a:ext cx="6604907" cy="830997"/>
          </a:xfrm>
          <a:prstGeom prst="rect">
            <a:avLst/>
          </a:prstGeom>
          <a:noFill/>
        </p:spPr>
        <p:txBody>
          <a:bodyPr wrap="square" rtlCol="0">
            <a:spAutoFit/>
          </a:bodyPr>
          <a:lstStyle/>
          <a:p>
            <a:pPr algn="ctr"/>
            <a:r>
              <a:rPr lang="nl-NL" sz="4800" b="1" i="1">
                <a:latin typeface="Corbel" panose="020B0503020204020204" pitchFamily="34" charset="0"/>
              </a:rPr>
              <a:t>voor specialistische</a:t>
            </a:r>
            <a:r>
              <a:rPr lang="nl-NL" sz="4800" b="1" i="1" baseline="0">
                <a:latin typeface="Corbel" panose="020B0503020204020204" pitchFamily="34" charset="0"/>
              </a:rPr>
              <a:t> zorg</a:t>
            </a:r>
            <a:endParaRPr lang="nl-NL" sz="4800" b="1" i="1">
              <a:latin typeface="Corbel" panose="020B0503020204020204" pitchFamily="34" charset="0"/>
            </a:endParaRPr>
          </a:p>
        </p:txBody>
      </p:sp>
    </p:spTree>
    <p:extLst>
      <p:ext uri="{BB962C8B-B14F-4D97-AF65-F5344CB8AC3E}">
        <p14:creationId xmlns:p14="http://schemas.microsoft.com/office/powerpoint/2010/main" val="2035850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6B3798-69B2-4724-963C-ADC6564DF174}" type="datetimeFigureOut">
              <a:rPr lang="nl-NL" smtClean="0"/>
              <a:pPr/>
              <a:t>10-9-2026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41340535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6B3798-69B2-4724-963C-ADC6564DF174}" type="datetimeFigureOut">
              <a:rPr lang="nl-NL" smtClean="0"/>
              <a:pPr/>
              <a:t>10-9-2026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1343347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15493669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647E131E-BF9E-4919-8B4E-AF4603A81C42}" type="slidenum">
              <a:rPr lang="nl-NL" smtClean="0"/>
              <a:pPr/>
              <a:t>‹nr.›</a:t>
            </a:fld>
            <a:endParaRPr lang="nl-NL"/>
          </a:p>
        </p:txBody>
      </p:sp>
    </p:spTree>
    <p:extLst>
      <p:ext uri="{BB962C8B-B14F-4D97-AF65-F5344CB8AC3E}">
        <p14:creationId xmlns:p14="http://schemas.microsoft.com/office/powerpoint/2010/main" val="6080721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7E131E-BF9E-4919-8B4E-AF4603A81C42}" type="slidenum">
              <a:rPr lang="nl-NL" smtClean="0"/>
              <a:pPr/>
              <a:t>‹nr.›</a:t>
            </a:fld>
            <a:endParaRPr lang="nl-NL"/>
          </a:p>
        </p:txBody>
      </p:sp>
    </p:spTree>
    <p:extLst>
      <p:ext uri="{BB962C8B-B14F-4D97-AF65-F5344CB8AC3E}">
        <p14:creationId xmlns:p14="http://schemas.microsoft.com/office/powerpoint/2010/main" val="668764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6B3798-69B2-4724-963C-ADC6564DF174}" type="datetimeFigureOut">
              <a:rPr lang="nl-NL" smtClean="0"/>
              <a:pPr/>
              <a:t>10-9-2026</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7E131E-BF9E-4919-8B4E-AF4603A81C42}" type="slidenum">
              <a:rPr lang="nl-NL" smtClean="0"/>
              <a:pPr/>
              <a:t>‹nr.›</a:t>
            </a:fld>
            <a:endParaRPr lang="nl-NL"/>
          </a:p>
        </p:txBody>
      </p:sp>
    </p:spTree>
    <p:extLst>
      <p:ext uri="{BB962C8B-B14F-4D97-AF65-F5344CB8AC3E}">
        <p14:creationId xmlns:p14="http://schemas.microsoft.com/office/powerpoint/2010/main" val="668764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3.xml"/><Relationship Id="rId1" Type="http://schemas.openxmlformats.org/officeDocument/2006/relationships/video" Target="https://www.youtube.com/embed/8wi8gYBSq1Q?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5B0589B1-5307-4D5B-9B7A-180CDA518B20}"/>
              </a:ext>
            </a:extLst>
          </p:cNvPr>
          <p:cNvSpPr txBox="1"/>
          <p:nvPr/>
        </p:nvSpPr>
        <p:spPr>
          <a:xfrm>
            <a:off x="2428194" y="2888885"/>
            <a:ext cx="8807450" cy="156966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9600" b="1"/>
              <a:t>WONDZORG</a:t>
            </a:r>
            <a:endParaRPr lang="nl-NL" sz="8800" b="1">
              <a:ea typeface="Calibri"/>
              <a:cs typeface="Calibri"/>
            </a:endParaRPr>
          </a:p>
        </p:txBody>
      </p:sp>
    </p:spTree>
    <p:extLst>
      <p:ext uri="{BB962C8B-B14F-4D97-AF65-F5344CB8AC3E}">
        <p14:creationId xmlns:p14="http://schemas.microsoft.com/office/powerpoint/2010/main" val="33379166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CFDA91-2E11-68BF-A51E-1E6DAAF1E064}"/>
              </a:ext>
            </a:extLst>
          </p:cNvPr>
          <p:cNvSpPr>
            <a:spLocks noGrp="1"/>
          </p:cNvSpPr>
          <p:nvPr>
            <p:ph type="title"/>
          </p:nvPr>
        </p:nvSpPr>
        <p:spPr/>
        <p:txBody>
          <a:bodyPr/>
          <a:lstStyle/>
          <a:p>
            <a:r>
              <a:rPr lang="nl-NL">
                <a:cs typeface="Calibri Light"/>
              </a:rPr>
              <a:t>Stroomschema</a:t>
            </a:r>
            <a:endParaRPr lang="nl-NL"/>
          </a:p>
        </p:txBody>
      </p:sp>
      <p:pic>
        <p:nvPicPr>
          <p:cNvPr id="7" name="Afbeelding 6" descr="Afbeelding met tekst, schermopname, Lettertype, ontwerp&#10;&#10;Door AI gegenereerde inhoud is mogelijk onjuist.">
            <a:extLst>
              <a:ext uri="{FF2B5EF4-FFF2-40B4-BE49-F238E27FC236}">
                <a16:creationId xmlns:a16="http://schemas.microsoft.com/office/drawing/2014/main" id="{E5B03F2B-7683-6614-6B94-2A8D90B18104}"/>
              </a:ext>
            </a:extLst>
          </p:cNvPr>
          <p:cNvPicPr>
            <a:picLocks noChangeAspect="1"/>
          </p:cNvPicPr>
          <p:nvPr/>
        </p:nvPicPr>
        <p:blipFill>
          <a:blip r:embed="rId2"/>
          <a:stretch>
            <a:fillRect/>
          </a:stretch>
        </p:blipFill>
        <p:spPr>
          <a:xfrm>
            <a:off x="4083995" y="627867"/>
            <a:ext cx="3773228" cy="5399710"/>
          </a:xfrm>
          <a:prstGeom prst="rect">
            <a:avLst/>
          </a:prstGeom>
        </p:spPr>
      </p:pic>
    </p:spTree>
    <p:extLst>
      <p:ext uri="{BB962C8B-B14F-4D97-AF65-F5344CB8AC3E}">
        <p14:creationId xmlns:p14="http://schemas.microsoft.com/office/powerpoint/2010/main" val="10426268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262DE-EA6B-4A38-8B67-FF79F805F217}"/>
              </a:ext>
            </a:extLst>
          </p:cNvPr>
          <p:cNvSpPr>
            <a:spLocks noGrp="1"/>
          </p:cNvSpPr>
          <p:nvPr>
            <p:ph type="title"/>
          </p:nvPr>
        </p:nvSpPr>
        <p:spPr/>
        <p:txBody>
          <a:bodyPr/>
          <a:lstStyle/>
          <a:p>
            <a:r>
              <a:rPr lang="nl-NL">
                <a:cs typeface="Calibri Light"/>
              </a:rPr>
              <a:t>Een wond is een symptoom geen diagnose</a:t>
            </a:r>
            <a:endParaRPr lang="nl-NL"/>
          </a:p>
        </p:txBody>
      </p:sp>
      <p:sp>
        <p:nvSpPr>
          <p:cNvPr id="3" name="Tijdelijke aanduiding voor inhoud 2">
            <a:extLst>
              <a:ext uri="{FF2B5EF4-FFF2-40B4-BE49-F238E27FC236}">
                <a16:creationId xmlns:a16="http://schemas.microsoft.com/office/drawing/2014/main" id="{784BBEFA-3ECE-45F4-8F2C-CABB752FD4A3}"/>
              </a:ext>
            </a:extLst>
          </p:cNvPr>
          <p:cNvSpPr>
            <a:spLocks noGrp="1"/>
          </p:cNvSpPr>
          <p:nvPr>
            <p:ph idx="1"/>
          </p:nvPr>
        </p:nvSpPr>
        <p:spPr/>
        <p:txBody>
          <a:bodyPr vert="horz" lIns="91440" tIns="45720" rIns="91440" bIns="45720" rtlCol="0" anchor="t">
            <a:normAutofit/>
          </a:bodyPr>
          <a:lstStyle/>
          <a:p>
            <a:pPr marL="0" indent="0">
              <a:buNone/>
            </a:pPr>
            <a:endParaRPr lang="nl-NL">
              <a:ea typeface="+mn-lt"/>
              <a:cs typeface="+mn-lt"/>
            </a:endParaRPr>
          </a:p>
          <a:p>
            <a:pPr marL="0" indent="0">
              <a:buNone/>
            </a:pPr>
            <a:r>
              <a:rPr lang="nl-NL" b="1">
                <a:ea typeface="+mn-lt"/>
                <a:cs typeface="+mn-lt"/>
              </a:rPr>
              <a:t>Als we een client  met een wond behandelen, gaan we vaak </a:t>
            </a:r>
            <a:br>
              <a:rPr lang="nl-NL" b="1">
                <a:ea typeface="+mn-lt"/>
                <a:cs typeface="+mn-lt"/>
              </a:rPr>
            </a:br>
            <a:r>
              <a:rPr lang="nl-NL" b="1">
                <a:ea typeface="+mn-lt"/>
                <a:cs typeface="+mn-lt"/>
              </a:rPr>
              <a:t>meteen aan de slag: </a:t>
            </a:r>
            <a:endParaRPr lang="nl-NL">
              <a:ea typeface="+mn-lt"/>
              <a:cs typeface="+mn-lt"/>
            </a:endParaRPr>
          </a:p>
          <a:p>
            <a:pPr marL="0" indent="0">
              <a:buNone/>
            </a:pPr>
            <a:r>
              <a:rPr lang="nl-NL">
                <a:ea typeface="+mn-lt"/>
                <a:cs typeface="+mn-lt"/>
              </a:rPr>
              <a:t>We zijn maar al te graag bezig met het plakken van pleisters, maar vaak vergeten we te kijken wat de wond veroorzaakt.</a:t>
            </a:r>
          </a:p>
          <a:p>
            <a:pPr marL="0" indent="0">
              <a:buNone/>
            </a:pPr>
            <a:r>
              <a:rPr lang="nl-NL" b="1">
                <a:ea typeface="+mn-lt"/>
                <a:cs typeface="+mn-lt"/>
              </a:rPr>
              <a:t>Iedere wond heeft immers een oorzaak.</a:t>
            </a:r>
            <a:r>
              <a:rPr lang="nl-NL">
                <a:ea typeface="+mn-lt"/>
                <a:cs typeface="+mn-lt"/>
              </a:rPr>
              <a:t> </a:t>
            </a:r>
            <a:endParaRPr lang="en-US">
              <a:ea typeface="+mn-lt"/>
              <a:cs typeface="+mn-lt"/>
            </a:endParaRPr>
          </a:p>
          <a:p>
            <a:pPr marL="0" indent="0">
              <a:buNone/>
            </a:pPr>
            <a:r>
              <a:rPr lang="nl-NL">
                <a:ea typeface="+mn-lt"/>
                <a:cs typeface="+mn-lt"/>
              </a:rPr>
              <a:t>Een wond is geen diagnose maar slechts een symptoom van dit medisch onderliggend lijden. Door daar niet naar te kijken slaan we vaak de plank mis en duurt de wondgenezing langer dan nodig is.</a:t>
            </a:r>
          </a:p>
          <a:p>
            <a:pPr>
              <a:buFont typeface="Arial"/>
              <a:buChar char="•"/>
            </a:pPr>
            <a:endParaRPr lang="nl-NL">
              <a:ea typeface="+mn-lt"/>
              <a:cs typeface="+mn-lt"/>
            </a:endParaRPr>
          </a:p>
          <a:p>
            <a:pPr marL="0" indent="0">
              <a:buNone/>
            </a:pPr>
            <a:endParaRPr lang="nl-NL" b="1">
              <a:cs typeface="Calibri"/>
            </a:endParaRPr>
          </a:p>
        </p:txBody>
      </p:sp>
    </p:spTree>
    <p:extLst>
      <p:ext uri="{BB962C8B-B14F-4D97-AF65-F5344CB8AC3E}">
        <p14:creationId xmlns:p14="http://schemas.microsoft.com/office/powerpoint/2010/main" val="1582288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3A0C7E-8280-2A72-D5AA-B830F06BA563}"/>
              </a:ext>
            </a:extLst>
          </p:cNvPr>
          <p:cNvSpPr>
            <a:spLocks noGrp="1"/>
          </p:cNvSpPr>
          <p:nvPr>
            <p:ph type="title"/>
          </p:nvPr>
        </p:nvSpPr>
        <p:spPr>
          <a:xfrm>
            <a:off x="1265688" y="2610861"/>
            <a:ext cx="9069695" cy="618385"/>
          </a:xfrm>
        </p:spPr>
        <p:txBody>
          <a:bodyPr>
            <a:normAutofit fontScale="90000"/>
          </a:bodyPr>
          <a:lstStyle/>
          <a:p>
            <a:pPr algn="ctr"/>
            <a:r>
              <a:rPr lang="nl-NL" sz="5300">
                <a:ea typeface="Calibri Light"/>
                <a:cs typeface="Calibri Light"/>
              </a:rPr>
              <a:t>Hygiëne</a:t>
            </a:r>
            <a:br>
              <a:rPr lang="nl-NL">
                <a:ea typeface="Calibri Light"/>
                <a:cs typeface="Calibri Light"/>
              </a:rPr>
            </a:br>
            <a:br>
              <a:rPr lang="nl-NL">
                <a:ea typeface="Calibri Light"/>
                <a:cs typeface="Calibri Light"/>
              </a:rPr>
            </a:br>
            <a:r>
              <a:rPr lang="nl-NL">
                <a:ea typeface="Calibri Light"/>
                <a:cs typeface="Calibri Light"/>
              </a:rPr>
              <a:t>Wanneer handen desinfecteren?</a:t>
            </a:r>
          </a:p>
        </p:txBody>
      </p:sp>
    </p:spTree>
    <p:extLst>
      <p:ext uri="{BB962C8B-B14F-4D97-AF65-F5344CB8AC3E}">
        <p14:creationId xmlns:p14="http://schemas.microsoft.com/office/powerpoint/2010/main" val="27511978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7D7C92-8A49-864B-8133-4680F7318FC6}"/>
              </a:ext>
            </a:extLst>
          </p:cNvPr>
          <p:cNvSpPr>
            <a:spLocks noGrp="1"/>
          </p:cNvSpPr>
          <p:nvPr>
            <p:ph type="title"/>
          </p:nvPr>
        </p:nvSpPr>
        <p:spPr/>
        <p:txBody>
          <a:bodyPr/>
          <a:lstStyle/>
          <a:p>
            <a:r>
              <a:rPr lang="nl-NL">
                <a:ea typeface="Calibri Light"/>
                <a:cs typeface="Calibri Light"/>
              </a:rPr>
              <a:t>Handen desinfecteren</a:t>
            </a:r>
            <a:endParaRPr lang="nl-NL"/>
          </a:p>
        </p:txBody>
      </p:sp>
      <p:sp>
        <p:nvSpPr>
          <p:cNvPr id="3" name="Tijdelijke aanduiding voor inhoud 2">
            <a:extLst>
              <a:ext uri="{FF2B5EF4-FFF2-40B4-BE49-F238E27FC236}">
                <a16:creationId xmlns:a16="http://schemas.microsoft.com/office/drawing/2014/main" id="{1D021831-E4A2-970C-D016-8A3E460C5B1B}"/>
              </a:ext>
            </a:extLst>
          </p:cNvPr>
          <p:cNvSpPr>
            <a:spLocks noGrp="1"/>
          </p:cNvSpPr>
          <p:nvPr>
            <p:ph idx="1"/>
          </p:nvPr>
        </p:nvSpPr>
        <p:spPr>
          <a:noFill/>
        </p:spPr>
        <p:txBody>
          <a:bodyPr vert="horz" lIns="91440" tIns="45720" rIns="91440" bIns="45720" rtlCol="0" anchor="t">
            <a:normAutofit/>
          </a:bodyPr>
          <a:lstStyle/>
          <a:p>
            <a:r>
              <a:rPr lang="nl-NL" sz="1800">
                <a:solidFill>
                  <a:srgbClr val="0A0A0A"/>
                </a:solidFill>
                <a:highlight>
                  <a:srgbClr val="FFFFFF"/>
                </a:highlight>
                <a:ea typeface="+mn-lt"/>
                <a:cs typeface="+mn-lt"/>
              </a:rPr>
              <a:t>Voor contact met patiënt</a:t>
            </a:r>
            <a:endParaRPr lang="nl-NL" sz="1800">
              <a:solidFill>
                <a:srgbClr val="000000"/>
              </a:solidFill>
              <a:ea typeface="+mn-lt"/>
              <a:cs typeface="+mn-lt"/>
            </a:endParaRPr>
          </a:p>
          <a:p>
            <a:r>
              <a:rPr lang="nl-NL" sz="1800">
                <a:solidFill>
                  <a:srgbClr val="0A0A0A"/>
                </a:solidFill>
                <a:highlight>
                  <a:srgbClr val="FFFFFF"/>
                </a:highlight>
                <a:ea typeface="+mn-lt"/>
                <a:cs typeface="+mn-lt"/>
              </a:rPr>
              <a:t>Voor een schone handeling / handschoenen aantrekken</a:t>
            </a:r>
            <a:endParaRPr lang="nl-NL" sz="1800">
              <a:solidFill>
                <a:srgbClr val="000000"/>
              </a:solidFill>
              <a:ea typeface="+mn-lt"/>
              <a:cs typeface="+mn-lt"/>
            </a:endParaRPr>
          </a:p>
          <a:p>
            <a:r>
              <a:rPr lang="nl-NL" sz="1800">
                <a:solidFill>
                  <a:srgbClr val="0A0A0A"/>
                </a:solidFill>
                <a:highlight>
                  <a:srgbClr val="FFFFFF"/>
                </a:highlight>
                <a:ea typeface="+mn-lt"/>
                <a:cs typeface="+mn-lt"/>
              </a:rPr>
              <a:t>Na contact met lichaamsvloeistoffen / handschoenen uittrekken</a:t>
            </a:r>
            <a:endParaRPr lang="nl-NL" sz="1800">
              <a:solidFill>
                <a:srgbClr val="000000"/>
              </a:solidFill>
              <a:ea typeface="+mn-lt"/>
              <a:cs typeface="+mn-lt"/>
            </a:endParaRPr>
          </a:p>
          <a:p>
            <a:r>
              <a:rPr lang="nl-NL" sz="1800">
                <a:solidFill>
                  <a:srgbClr val="0A0A0A"/>
                </a:solidFill>
                <a:highlight>
                  <a:srgbClr val="FFFFFF"/>
                </a:highlight>
                <a:ea typeface="+mn-lt"/>
                <a:cs typeface="+mn-lt"/>
              </a:rPr>
              <a:t>Na contact met de patiënt</a:t>
            </a:r>
            <a:endParaRPr lang="nl-NL" sz="1800">
              <a:solidFill>
                <a:srgbClr val="000000"/>
              </a:solidFill>
              <a:ea typeface="+mn-lt"/>
              <a:cs typeface="+mn-lt"/>
            </a:endParaRPr>
          </a:p>
          <a:p>
            <a:r>
              <a:rPr lang="nl-NL" sz="1800">
                <a:solidFill>
                  <a:srgbClr val="0A0A0A"/>
                </a:solidFill>
                <a:ea typeface="+mn-lt"/>
                <a:cs typeface="+mn-lt"/>
              </a:rPr>
              <a:t>Na contact met de o</a:t>
            </a:r>
            <a:r>
              <a:rPr lang="nl-NL" sz="1800">
                <a:solidFill>
                  <a:srgbClr val="0A0A0A"/>
                </a:solidFill>
                <a:highlight>
                  <a:srgbClr val="FFFFFF"/>
                </a:highlight>
                <a:ea typeface="+mn-lt"/>
                <a:cs typeface="+mn-lt"/>
              </a:rPr>
              <a:t>mgeving</a:t>
            </a:r>
          </a:p>
          <a:p>
            <a:endParaRPr lang="nl-NL" sz="1800">
              <a:solidFill>
                <a:srgbClr val="0A0A0A"/>
              </a:solidFill>
              <a:highlight>
                <a:srgbClr val="FFFFFF"/>
              </a:highlight>
              <a:ea typeface="Calibri"/>
              <a:cs typeface="Calibri"/>
            </a:endParaRPr>
          </a:p>
          <a:p>
            <a:endParaRPr lang="nl-NL" sz="1800">
              <a:solidFill>
                <a:srgbClr val="0A0A0A"/>
              </a:solidFill>
              <a:highlight>
                <a:srgbClr val="FFFFFF"/>
              </a:highlight>
              <a:ea typeface="Calibri"/>
              <a:cs typeface="Calibri"/>
            </a:endParaRPr>
          </a:p>
          <a:p>
            <a:endParaRPr lang="nl-NL" sz="1800">
              <a:solidFill>
                <a:srgbClr val="0A0A0A"/>
              </a:solidFill>
              <a:highlight>
                <a:srgbClr val="FFFFFF"/>
              </a:highlight>
              <a:ea typeface="Calibri"/>
              <a:cs typeface="Calibri"/>
            </a:endParaRPr>
          </a:p>
          <a:p>
            <a:endParaRPr lang="nl-NL" sz="1800">
              <a:solidFill>
                <a:srgbClr val="0A0A0A"/>
              </a:solidFill>
              <a:highlight>
                <a:srgbClr val="FFFFFF"/>
              </a:highlight>
              <a:ea typeface="Calibri"/>
              <a:cs typeface="Calibri"/>
            </a:endParaRPr>
          </a:p>
          <a:p>
            <a:endParaRPr lang="nl-NL" sz="1800">
              <a:solidFill>
                <a:srgbClr val="0A0A0A"/>
              </a:solidFill>
              <a:highlight>
                <a:srgbClr val="FFFFFF"/>
              </a:highlight>
              <a:ea typeface="Calibri"/>
              <a:cs typeface="Calibri"/>
            </a:endParaRPr>
          </a:p>
          <a:p>
            <a:r>
              <a:rPr lang="nl-NL">
                <a:solidFill>
                  <a:srgbClr val="0A0A0A"/>
                </a:solidFill>
                <a:ea typeface="Calibri"/>
                <a:cs typeface="Calibri"/>
              </a:rPr>
              <a:t>Zipnet!</a:t>
            </a:r>
          </a:p>
        </p:txBody>
      </p:sp>
    </p:spTree>
    <p:extLst>
      <p:ext uri="{BB962C8B-B14F-4D97-AF65-F5344CB8AC3E}">
        <p14:creationId xmlns:p14="http://schemas.microsoft.com/office/powerpoint/2010/main" val="869182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Hygiëne regels</a:t>
            </a:r>
          </a:p>
        </p:txBody>
      </p:sp>
      <p:sp>
        <p:nvSpPr>
          <p:cNvPr id="40962" name="AutoShape 2" descr="https://www.merkala.nl/media/catalog/product/cache/7/thumbnail/800x600/9df78eab33525d08d6e5fb8d27136e95/k/l/klinion-soft-nitrile-handschoen-poedervrij-indigo-steriel-xsmall-merkala_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64" name="AutoShape 4" descr="https://www.merkala.nl/media/catalog/product/cache/7/thumbnail/800x600/9df78eab33525d08d6e5fb8d27136e95/k/l/klinion-soft-nitrile-handschoen-poedervrij-indigo-steriel-xsmall-merkala_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66" name="AutoShape 6" descr="https://www.merkala.nl/media/catalog/product/cache/7/thumbnail/800x600/9df78eab33525d08d6e5fb8d27136e95/k/l/klinion-soft-nitrile-handschoen-poedervrij-indigo-steriel-xsmall-merkala_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72" name="AutoShape 12" descr="Verboden teken met penpictogram dat op witte achtergrond wordt geïsoleerd. Schrijven is verboden vectorillustratie. Tekenen is geen afbeelding toegestaan. Pennen zijn verboden. Niet schrijven. Stockfoto - 70290228"/>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74" name="AutoShape 14" descr="Verboden teken met penpictogram dat op witte achtergrond wordt geïsoleerd. Schrijven is verboden vectorillustratie. Tekenen is geen afbeelding toegestaan. Pennen zijn verboden. Niet schrijven. Stockfoto - 70290228"/>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76" name="AutoShape 16" descr="Verboden teken met penpictogram dat op witte achtergrond wordt geïsoleerd. Schrijven is verboden vectorillustratie. Tekenen is geen afbeelding toegestaan. Pennen zijn verboden. Niet schrijven. Stockfoto - 70290228"/>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78" name="AutoShape 18" descr="https://previews.123rf.com/images/alexalmighty/alexalmighty1608/alexalmighty160801112/70290228-verboden-teken-met-penpictogram-dat-op-witte-achtergrond-wordt-geïsoleerd-schrijven-is-verboden-vector.jpg"/>
          <p:cNvSpPr>
            <a:spLocks noChangeAspect="1" noChangeArrowheads="1"/>
          </p:cNvSpPr>
          <p:nvPr/>
        </p:nvSpPr>
        <p:spPr bwMode="auto">
          <a:xfrm>
            <a:off x="155575" y="-3771900"/>
            <a:ext cx="7867650" cy="7867650"/>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80" name="AutoShape 20" descr="https://previews.123rf.com/images/alexalmighty/alexalmighty1608/alexalmighty160801112/70290228-verboden-teken-met-penpictogram-dat-op-witte-achtergrond-wordt-geïsoleerd-schrijven-is-verboden-vector.jpg"/>
          <p:cNvSpPr>
            <a:spLocks noChangeAspect="1" noChangeArrowheads="1"/>
          </p:cNvSpPr>
          <p:nvPr/>
        </p:nvSpPr>
        <p:spPr bwMode="auto">
          <a:xfrm>
            <a:off x="155575" y="-3771900"/>
            <a:ext cx="7867650" cy="7867650"/>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82" name="AutoShape 22" descr="https://previews.123rf.com/images/alexalmighty/alexalmighty1608/alexalmighty160801112/70290228-verboden-teken-met-penpictogram-dat-op-witte-achtergrond-wordt-geïsoleerd-schrijven-is-verboden-vector.jpg"/>
          <p:cNvSpPr>
            <a:spLocks noChangeAspect="1" noChangeArrowheads="1"/>
          </p:cNvSpPr>
          <p:nvPr/>
        </p:nvSpPr>
        <p:spPr bwMode="auto">
          <a:xfrm>
            <a:off x="155575" y="-3771900"/>
            <a:ext cx="7867650" cy="7867650"/>
          </a:xfrm>
          <a:prstGeom prst="rect">
            <a:avLst/>
          </a:prstGeom>
          <a:noFill/>
        </p:spPr>
        <p:txBody>
          <a:bodyPr vert="horz" wrap="square" lIns="91440" tIns="45720" rIns="91440" bIns="45720" numCol="1" anchor="t" anchorCtr="0" compatLnSpc="1">
            <a:prstTxWarp prst="textNoShape">
              <a:avLst/>
            </a:prstTxWarp>
          </a:bodyPr>
          <a:lstStyle/>
          <a:p>
            <a:endParaRPr lang="nl-NL"/>
          </a:p>
        </p:txBody>
      </p:sp>
      <p:pic>
        <p:nvPicPr>
          <p:cNvPr id="4" name="Onlinemedia 3" title="Handwashing Video">
            <a:hlinkClick r:id="" action="ppaction://noaction"/>
            <a:extLst>
              <a:ext uri="{FF2B5EF4-FFF2-40B4-BE49-F238E27FC236}">
                <a16:creationId xmlns:a16="http://schemas.microsoft.com/office/drawing/2014/main" id="{9EDA2FCF-7C1B-E6B0-3009-F832F27C8044}"/>
              </a:ext>
            </a:extLst>
          </p:cNvPr>
          <p:cNvPicPr>
            <a:picLocks noRot="1" noChangeAspect="1"/>
          </p:cNvPicPr>
          <p:nvPr>
            <a:videoFile r:link="rId1"/>
          </p:nvPr>
        </p:nvPicPr>
        <p:blipFill>
          <a:blip r:embed="rId3"/>
          <a:stretch>
            <a:fillRect/>
          </a:stretch>
        </p:blipFill>
        <p:spPr>
          <a:xfrm>
            <a:off x="4530565" y="2576331"/>
            <a:ext cx="6653092" cy="3644097"/>
          </a:xfrm>
          <a:prstGeom prst="rect">
            <a:avLst/>
          </a:prstGeom>
        </p:spPr>
      </p:pic>
    </p:spTree>
    <p:extLst>
      <p:ext uri="{BB962C8B-B14F-4D97-AF65-F5344CB8AC3E}">
        <p14:creationId xmlns:p14="http://schemas.microsoft.com/office/powerpoint/2010/main" val="34701690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97C78-BF31-5BE9-C3F3-9399DDF9CA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B1AAE-301B-9860-B9EF-E20EF76109C5}"/>
              </a:ext>
            </a:extLst>
          </p:cNvPr>
          <p:cNvSpPr>
            <a:spLocks noGrp="1"/>
          </p:cNvSpPr>
          <p:nvPr>
            <p:ph type="title"/>
          </p:nvPr>
        </p:nvSpPr>
        <p:spPr/>
        <p:txBody>
          <a:bodyPr/>
          <a:lstStyle/>
          <a:p>
            <a:r>
              <a:rPr lang="nl-NL"/>
              <a:t>Hygiëne regels</a:t>
            </a:r>
          </a:p>
        </p:txBody>
      </p:sp>
      <p:sp>
        <p:nvSpPr>
          <p:cNvPr id="40962" name="AutoShape 2" descr="https://www.merkala.nl/media/catalog/product/cache/7/thumbnail/800x600/9df78eab33525d08d6e5fb8d27136e95/k/l/klinion-soft-nitrile-handschoen-poedervrij-indigo-steriel-xsmall-merkala_3.jpg">
            <a:extLst>
              <a:ext uri="{FF2B5EF4-FFF2-40B4-BE49-F238E27FC236}">
                <a16:creationId xmlns:a16="http://schemas.microsoft.com/office/drawing/2014/main" id="{E93BEE46-2B21-3E48-D9BF-FBFB3744EE63}"/>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64" name="AutoShape 4" descr="https://www.merkala.nl/media/catalog/product/cache/7/thumbnail/800x600/9df78eab33525d08d6e5fb8d27136e95/k/l/klinion-soft-nitrile-handschoen-poedervrij-indigo-steriel-xsmall-merkala_3.jpg">
            <a:extLst>
              <a:ext uri="{FF2B5EF4-FFF2-40B4-BE49-F238E27FC236}">
                <a16:creationId xmlns:a16="http://schemas.microsoft.com/office/drawing/2014/main" id="{431053E3-4C05-B15B-7317-2C21BD84B6DA}"/>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66" name="AutoShape 6" descr="https://www.merkala.nl/media/catalog/product/cache/7/thumbnail/800x600/9df78eab33525d08d6e5fb8d27136e95/k/l/klinion-soft-nitrile-handschoen-poedervrij-indigo-steriel-xsmall-merkala_3.jpg">
            <a:extLst>
              <a:ext uri="{FF2B5EF4-FFF2-40B4-BE49-F238E27FC236}">
                <a16:creationId xmlns:a16="http://schemas.microsoft.com/office/drawing/2014/main" id="{D8FC6315-567E-DCDB-48AC-9364B55606D3}"/>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pic>
        <p:nvPicPr>
          <p:cNvPr id="40968" name="Picture 8" descr="handschoenen ouderenzorg">
            <a:extLst>
              <a:ext uri="{FF2B5EF4-FFF2-40B4-BE49-F238E27FC236}">
                <a16:creationId xmlns:a16="http://schemas.microsoft.com/office/drawing/2014/main" id="{67DC076D-1115-61E6-E82E-4CDDDE78B2D2}"/>
              </a:ext>
            </a:extLst>
          </p:cNvPr>
          <p:cNvPicPr>
            <a:picLocks noChangeAspect="1" noChangeArrowheads="1"/>
          </p:cNvPicPr>
          <p:nvPr/>
        </p:nvPicPr>
        <p:blipFill>
          <a:blip r:embed="rId2" cstate="print"/>
          <a:srcRect/>
          <a:stretch>
            <a:fillRect/>
          </a:stretch>
        </p:blipFill>
        <p:spPr bwMode="auto">
          <a:xfrm>
            <a:off x="4290062" y="2599777"/>
            <a:ext cx="2019300" cy="226695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0970" name="Picture 10" descr="Geen Telefoon, Geen Mobiele Telefoon, Telefoon">
            <a:extLst>
              <a:ext uri="{FF2B5EF4-FFF2-40B4-BE49-F238E27FC236}">
                <a16:creationId xmlns:a16="http://schemas.microsoft.com/office/drawing/2014/main" id="{67D4E40C-4643-0165-7378-35310AACFF7B}"/>
              </a:ext>
            </a:extLst>
          </p:cNvPr>
          <p:cNvPicPr>
            <a:picLocks noChangeAspect="1" noChangeArrowheads="1"/>
          </p:cNvPicPr>
          <p:nvPr/>
        </p:nvPicPr>
        <p:blipFill>
          <a:blip r:embed="rId3" cstate="print"/>
          <a:srcRect/>
          <a:stretch>
            <a:fillRect/>
          </a:stretch>
        </p:blipFill>
        <p:spPr bwMode="auto">
          <a:xfrm>
            <a:off x="1313896" y="1973572"/>
            <a:ext cx="2041864" cy="15313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0972" name="AutoShape 12" descr="Verboden teken met penpictogram dat op witte achtergrond wordt geïsoleerd. Schrijven is verboden vectorillustratie. Tekenen is geen afbeelding toegestaan. Pennen zijn verboden. Niet schrijven. Stockfoto - 70290228">
            <a:extLst>
              <a:ext uri="{FF2B5EF4-FFF2-40B4-BE49-F238E27FC236}">
                <a16:creationId xmlns:a16="http://schemas.microsoft.com/office/drawing/2014/main" id="{44E4241B-984B-C6F2-E0B7-658BCA61F262}"/>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74" name="AutoShape 14" descr="Verboden teken met penpictogram dat op witte achtergrond wordt geïsoleerd. Schrijven is verboden vectorillustratie. Tekenen is geen afbeelding toegestaan. Pennen zijn verboden. Niet schrijven. Stockfoto - 70290228">
            <a:extLst>
              <a:ext uri="{FF2B5EF4-FFF2-40B4-BE49-F238E27FC236}">
                <a16:creationId xmlns:a16="http://schemas.microsoft.com/office/drawing/2014/main" id="{E597B165-5AED-730B-B67A-8B6B0183B499}"/>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76" name="AutoShape 16" descr="Verboden teken met penpictogram dat op witte achtergrond wordt geïsoleerd. Schrijven is verboden vectorillustratie. Tekenen is geen afbeelding toegestaan. Pennen zijn verboden. Niet schrijven. Stockfoto - 70290228">
            <a:extLst>
              <a:ext uri="{FF2B5EF4-FFF2-40B4-BE49-F238E27FC236}">
                <a16:creationId xmlns:a16="http://schemas.microsoft.com/office/drawing/2014/main" id="{7DDCA011-8F1A-AC11-3197-8B03C9411104}"/>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78" name="AutoShape 18" descr="https://previews.123rf.com/images/alexalmighty/alexalmighty1608/alexalmighty160801112/70290228-verboden-teken-met-penpictogram-dat-op-witte-achtergrond-wordt-geïsoleerd-schrijven-is-verboden-vector.jpg">
            <a:extLst>
              <a:ext uri="{FF2B5EF4-FFF2-40B4-BE49-F238E27FC236}">
                <a16:creationId xmlns:a16="http://schemas.microsoft.com/office/drawing/2014/main" id="{F80C26F4-E74C-0AAE-45EB-87A06FCD7B06}"/>
              </a:ext>
            </a:extLst>
          </p:cNvPr>
          <p:cNvSpPr>
            <a:spLocks noChangeAspect="1" noChangeArrowheads="1"/>
          </p:cNvSpPr>
          <p:nvPr/>
        </p:nvSpPr>
        <p:spPr bwMode="auto">
          <a:xfrm>
            <a:off x="155575" y="-3771900"/>
            <a:ext cx="7867650" cy="7867650"/>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80" name="AutoShape 20" descr="https://previews.123rf.com/images/alexalmighty/alexalmighty1608/alexalmighty160801112/70290228-verboden-teken-met-penpictogram-dat-op-witte-achtergrond-wordt-geïsoleerd-schrijven-is-verboden-vector.jpg">
            <a:extLst>
              <a:ext uri="{FF2B5EF4-FFF2-40B4-BE49-F238E27FC236}">
                <a16:creationId xmlns:a16="http://schemas.microsoft.com/office/drawing/2014/main" id="{1150517F-A2AC-1248-B4B8-65C037B4C32F}"/>
              </a:ext>
            </a:extLst>
          </p:cNvPr>
          <p:cNvSpPr>
            <a:spLocks noChangeAspect="1" noChangeArrowheads="1"/>
          </p:cNvSpPr>
          <p:nvPr/>
        </p:nvSpPr>
        <p:spPr bwMode="auto">
          <a:xfrm>
            <a:off x="155575" y="-3771900"/>
            <a:ext cx="7867650" cy="7867650"/>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40982" name="AutoShape 22" descr="https://previews.123rf.com/images/alexalmighty/alexalmighty1608/alexalmighty160801112/70290228-verboden-teken-met-penpictogram-dat-op-witte-achtergrond-wordt-geïsoleerd-schrijven-is-verboden-vector.jpg">
            <a:extLst>
              <a:ext uri="{FF2B5EF4-FFF2-40B4-BE49-F238E27FC236}">
                <a16:creationId xmlns:a16="http://schemas.microsoft.com/office/drawing/2014/main" id="{B1F699FC-C011-D014-0F89-C2A37E124B69}"/>
              </a:ext>
            </a:extLst>
          </p:cNvPr>
          <p:cNvSpPr>
            <a:spLocks noChangeAspect="1" noChangeArrowheads="1"/>
          </p:cNvSpPr>
          <p:nvPr/>
        </p:nvSpPr>
        <p:spPr bwMode="auto">
          <a:xfrm>
            <a:off x="155575" y="-3771900"/>
            <a:ext cx="7867650" cy="7867650"/>
          </a:xfrm>
          <a:prstGeom prst="rect">
            <a:avLst/>
          </a:prstGeom>
          <a:noFill/>
        </p:spPr>
        <p:txBody>
          <a:bodyPr vert="horz" wrap="square" lIns="91440" tIns="45720" rIns="91440" bIns="45720" numCol="1" anchor="t" anchorCtr="0" compatLnSpc="1">
            <a:prstTxWarp prst="textNoShape">
              <a:avLst/>
            </a:prstTxWarp>
          </a:bodyPr>
          <a:lstStyle/>
          <a:p>
            <a:endParaRPr lang="nl-NL"/>
          </a:p>
        </p:txBody>
      </p:sp>
      <p:pic>
        <p:nvPicPr>
          <p:cNvPr id="40983" name="Picture 23">
            <a:extLst>
              <a:ext uri="{FF2B5EF4-FFF2-40B4-BE49-F238E27FC236}">
                <a16:creationId xmlns:a16="http://schemas.microsoft.com/office/drawing/2014/main" id="{153F2923-18A8-C909-4398-803DC73746A2}"/>
              </a:ext>
            </a:extLst>
          </p:cNvPr>
          <p:cNvPicPr>
            <a:picLocks noChangeAspect="1" noChangeArrowheads="1"/>
          </p:cNvPicPr>
          <p:nvPr/>
        </p:nvPicPr>
        <p:blipFill>
          <a:blip r:embed="rId4" cstate="print"/>
          <a:srcRect/>
          <a:stretch>
            <a:fillRect/>
          </a:stretch>
        </p:blipFill>
        <p:spPr bwMode="auto">
          <a:xfrm>
            <a:off x="1665320" y="4189120"/>
            <a:ext cx="1711720" cy="1625753"/>
          </a:xfrm>
          <a:prstGeom prst="rect">
            <a:avLst/>
          </a:prstGeom>
          <a:ln>
            <a:noFill/>
          </a:ln>
          <a:effectLst>
            <a:outerShdw blurRad="190500" algn="tl" rotWithShape="0">
              <a:srgbClr val="000000">
                <a:alpha val="70000"/>
              </a:srgbClr>
            </a:outerShdw>
          </a:effectLst>
        </p:spPr>
      </p:pic>
      <p:pic>
        <p:nvPicPr>
          <p:cNvPr id="40984" name="Picture 24">
            <a:extLst>
              <a:ext uri="{FF2B5EF4-FFF2-40B4-BE49-F238E27FC236}">
                <a16:creationId xmlns:a16="http://schemas.microsoft.com/office/drawing/2014/main" id="{54FE7D52-DC94-CB03-B4D6-9551C5B6BD67}"/>
              </a:ext>
            </a:extLst>
          </p:cNvPr>
          <p:cNvPicPr>
            <a:picLocks noChangeAspect="1" noChangeArrowheads="1"/>
          </p:cNvPicPr>
          <p:nvPr/>
        </p:nvPicPr>
        <p:blipFill>
          <a:blip r:embed="rId5" cstate="print"/>
          <a:srcRect/>
          <a:stretch>
            <a:fillRect/>
          </a:stretch>
        </p:blipFill>
        <p:spPr bwMode="auto">
          <a:xfrm>
            <a:off x="7392081" y="1495026"/>
            <a:ext cx="1849574" cy="1780018"/>
          </a:xfrm>
          <a:prstGeom prst="rect">
            <a:avLst/>
          </a:prstGeom>
          <a:ln>
            <a:noFill/>
          </a:ln>
          <a:effectLst>
            <a:outerShdw blurRad="190500" algn="tl" rotWithShape="0">
              <a:srgbClr val="000000">
                <a:alpha val="70000"/>
              </a:srgbClr>
            </a:outerShdw>
          </a:effectLst>
        </p:spPr>
      </p:pic>
      <p:pic>
        <p:nvPicPr>
          <p:cNvPr id="40985" name="Picture 25">
            <a:extLst>
              <a:ext uri="{FF2B5EF4-FFF2-40B4-BE49-F238E27FC236}">
                <a16:creationId xmlns:a16="http://schemas.microsoft.com/office/drawing/2014/main" id="{95379FAF-A059-5AF8-DC68-5B11749BC376}"/>
              </a:ext>
            </a:extLst>
          </p:cNvPr>
          <p:cNvPicPr>
            <a:picLocks noChangeAspect="1" noChangeArrowheads="1"/>
          </p:cNvPicPr>
          <p:nvPr/>
        </p:nvPicPr>
        <p:blipFill>
          <a:blip r:embed="rId6" cstate="print"/>
          <a:srcRect/>
          <a:stretch>
            <a:fillRect/>
          </a:stretch>
        </p:blipFill>
        <p:spPr bwMode="auto">
          <a:xfrm>
            <a:off x="7751351" y="4037636"/>
            <a:ext cx="2034728" cy="19213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249627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DE74EA-865F-5916-612E-CD965915602E}"/>
              </a:ext>
            </a:extLst>
          </p:cNvPr>
          <p:cNvSpPr>
            <a:spLocks noGrp="1"/>
          </p:cNvSpPr>
          <p:nvPr>
            <p:ph type="title"/>
          </p:nvPr>
        </p:nvSpPr>
        <p:spPr/>
        <p:txBody>
          <a:bodyPr/>
          <a:lstStyle/>
          <a:p>
            <a:r>
              <a:rPr lang="nl-NL">
                <a:cs typeface="Calibri Light"/>
              </a:rPr>
              <a:t>Hygiëne </a:t>
            </a:r>
            <a:endParaRPr lang="nl-NL"/>
          </a:p>
        </p:txBody>
      </p:sp>
      <p:sp>
        <p:nvSpPr>
          <p:cNvPr id="3" name="Tijdelijke aanduiding voor inhoud 2">
            <a:extLst>
              <a:ext uri="{FF2B5EF4-FFF2-40B4-BE49-F238E27FC236}">
                <a16:creationId xmlns:a16="http://schemas.microsoft.com/office/drawing/2014/main" id="{B7F0FEC3-CFF3-4D7E-6F6F-725B62B43ADF}"/>
              </a:ext>
            </a:extLst>
          </p:cNvPr>
          <p:cNvSpPr>
            <a:spLocks noGrp="1"/>
          </p:cNvSpPr>
          <p:nvPr>
            <p:ph idx="1"/>
          </p:nvPr>
        </p:nvSpPr>
        <p:spPr>
          <a:xfrm>
            <a:off x="423441" y="1326301"/>
            <a:ext cx="12435068" cy="4927827"/>
          </a:xfrm>
        </p:spPr>
        <p:txBody>
          <a:bodyPr vert="horz" lIns="91440" tIns="45720" rIns="91440" bIns="45720" rtlCol="0" anchor="t">
            <a:noAutofit/>
          </a:bodyPr>
          <a:lstStyle/>
          <a:p>
            <a:endParaRPr lang="nl-NL" sz="2000">
              <a:cs typeface="Calibri"/>
            </a:endParaRPr>
          </a:p>
          <a:p>
            <a:r>
              <a:rPr lang="nl-NL" sz="2000">
                <a:cs typeface="Calibri"/>
              </a:rPr>
              <a:t>Verbanden na opening 1 week houdbaar</a:t>
            </a:r>
            <a:endParaRPr lang="nl-NL" sz="2000">
              <a:ea typeface="Calibri"/>
              <a:cs typeface="Calibri"/>
            </a:endParaRPr>
          </a:p>
          <a:p>
            <a:r>
              <a:rPr lang="nl-NL" sz="2000">
                <a:cs typeface="Calibri"/>
              </a:rPr>
              <a:t>Altijd datum van openen noteren op de verpakking</a:t>
            </a:r>
            <a:endParaRPr lang="nl-NL" sz="2000">
              <a:ea typeface="Calibri"/>
              <a:cs typeface="Calibri"/>
            </a:endParaRPr>
          </a:p>
          <a:p>
            <a:r>
              <a:rPr lang="nl-NL" sz="2000">
                <a:cs typeface="Calibri"/>
              </a:rPr>
              <a:t>Open verpakkingen bewaren in een afsluitbare zak</a:t>
            </a:r>
            <a:endParaRPr lang="nl-NL" sz="2000">
              <a:ea typeface="Calibri"/>
              <a:cs typeface="Calibri"/>
            </a:endParaRPr>
          </a:p>
          <a:p>
            <a:r>
              <a:rPr lang="nl-NL" sz="2000">
                <a:cs typeface="Calibri"/>
              </a:rPr>
              <a:t>Aparte box voor alle verbandmaterialen</a:t>
            </a:r>
            <a:endParaRPr lang="nl-NL" sz="2000">
              <a:ea typeface="Calibri"/>
              <a:cs typeface="Calibri"/>
            </a:endParaRPr>
          </a:p>
          <a:p>
            <a:r>
              <a:rPr lang="nl-NL" sz="2000">
                <a:cs typeface="Calibri"/>
              </a:rPr>
              <a:t>Zalven/gels hebben verschillende houdbaarheid</a:t>
            </a:r>
            <a:endParaRPr lang="nl-NL" sz="2000">
              <a:ea typeface="Calibri"/>
              <a:cs typeface="Calibri"/>
            </a:endParaRPr>
          </a:p>
          <a:p>
            <a:r>
              <a:rPr lang="nl-NL" sz="2000">
                <a:cs typeface="Calibri"/>
              </a:rPr>
              <a:t>Aanbrengen gel in de wond met gaas, wattenstaaf of spatel</a:t>
            </a:r>
            <a:endParaRPr lang="nl-NL" sz="2000">
              <a:ea typeface="Calibri"/>
              <a:cs typeface="Calibri"/>
            </a:endParaRPr>
          </a:p>
          <a:p>
            <a:r>
              <a:rPr lang="nl-NL" sz="2000">
                <a:cs typeface="Calibri"/>
              </a:rPr>
              <a:t>Spuiten 24 uur bewaren (?), katheters eenmalig gebruik</a:t>
            </a:r>
            <a:endParaRPr lang="nl-NL" sz="2000">
              <a:ea typeface="Calibri"/>
              <a:cs typeface="Calibri"/>
            </a:endParaRPr>
          </a:p>
          <a:p>
            <a:r>
              <a:rPr lang="nl-NL" sz="2000">
                <a:cs typeface="Calibri"/>
              </a:rPr>
              <a:t>Verpakkingen van verband niet aanraken met vieze handschoenen aan</a:t>
            </a:r>
            <a:endParaRPr lang="nl-NL" sz="2000">
              <a:ea typeface="Calibri"/>
              <a:cs typeface="Calibri"/>
            </a:endParaRPr>
          </a:p>
          <a:p>
            <a:r>
              <a:rPr lang="nl-NL" sz="2000">
                <a:cs typeface="Calibri"/>
              </a:rPr>
              <a:t>Schaar en pincet schoonmaken met 70% alcohol, voor en na gebruik (handalcohol niet effectief)</a:t>
            </a:r>
            <a:endParaRPr lang="nl-NL" sz="2000">
              <a:ea typeface="Calibri"/>
              <a:cs typeface="Calibri"/>
            </a:endParaRPr>
          </a:p>
          <a:p>
            <a:r>
              <a:rPr lang="nl-NL" sz="2000">
                <a:ea typeface="+mn-lt"/>
                <a:cs typeface="+mn-lt"/>
              </a:rPr>
              <a:t>Alcohol van 70% </a:t>
            </a:r>
            <a:r>
              <a:rPr lang="nl-NL" sz="2000">
                <a:solidFill>
                  <a:srgbClr val="000000"/>
                </a:solidFill>
                <a:ea typeface="+mn-lt"/>
                <a:cs typeface="+mn-lt"/>
              </a:rPr>
              <a:t>verdampt zeer snel, meestal binnen minder dan een minuut</a:t>
            </a:r>
            <a:endParaRPr lang="nl-NL" sz="2000">
              <a:solidFill>
                <a:srgbClr val="000000"/>
              </a:solidFill>
              <a:ea typeface="Calibri"/>
              <a:cs typeface="Calibri"/>
            </a:endParaRPr>
          </a:p>
          <a:p>
            <a:r>
              <a:rPr lang="nl-NL" sz="2000">
                <a:ea typeface="Calibri"/>
                <a:cs typeface="Calibri"/>
              </a:rPr>
              <a:t>Achterlaten Pincet &amp; schaar niet in alcoholdoekje!</a:t>
            </a:r>
          </a:p>
          <a:p>
            <a:endParaRPr lang="nl-NL">
              <a:cs typeface="Calibri"/>
            </a:endParaRPr>
          </a:p>
          <a:p>
            <a:endParaRPr lang="nl-NL">
              <a:cs typeface="Calibri"/>
            </a:endParaRPr>
          </a:p>
          <a:p>
            <a:endParaRPr lang="nl-NL">
              <a:cs typeface="Calibri"/>
            </a:endParaRPr>
          </a:p>
          <a:p>
            <a:endParaRPr lang="nl-NL">
              <a:cs typeface="Calibri"/>
            </a:endParaRPr>
          </a:p>
          <a:p>
            <a:endParaRPr lang="nl-NL">
              <a:cs typeface="Calibri"/>
            </a:endParaRPr>
          </a:p>
          <a:p>
            <a:endParaRPr lang="nl-NL">
              <a:cs typeface="Calibri"/>
            </a:endParaRPr>
          </a:p>
          <a:p>
            <a:endParaRPr lang="nl-NL">
              <a:cs typeface="Calibri"/>
            </a:endParaRPr>
          </a:p>
          <a:p>
            <a:endParaRPr lang="nl-NL">
              <a:cs typeface="Calibri"/>
            </a:endParaRPr>
          </a:p>
          <a:p>
            <a:endParaRPr lang="nl-NL">
              <a:cs typeface="Calibri"/>
            </a:endParaRPr>
          </a:p>
          <a:p>
            <a:endParaRPr lang="nl-NL">
              <a:ea typeface="Calibri"/>
              <a:cs typeface="Calibri"/>
            </a:endParaRPr>
          </a:p>
          <a:p>
            <a:pPr marL="0" indent="0">
              <a:buNone/>
            </a:pPr>
            <a:endParaRPr lang="nl-NL">
              <a:ea typeface="Calibri"/>
              <a:cs typeface="Calibri"/>
            </a:endParaRPr>
          </a:p>
        </p:txBody>
      </p:sp>
    </p:spTree>
    <p:extLst>
      <p:ext uri="{BB962C8B-B14F-4D97-AF65-F5344CB8AC3E}">
        <p14:creationId xmlns:p14="http://schemas.microsoft.com/office/powerpoint/2010/main" val="30397027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B64B4C-F99B-F050-542F-296589EDBBBE}"/>
              </a:ext>
            </a:extLst>
          </p:cNvPr>
          <p:cNvSpPr>
            <a:spLocks noGrp="1"/>
          </p:cNvSpPr>
          <p:nvPr>
            <p:ph type="title"/>
          </p:nvPr>
        </p:nvSpPr>
        <p:spPr/>
        <p:txBody>
          <a:bodyPr>
            <a:normAutofit fontScale="90000"/>
          </a:bodyPr>
          <a:lstStyle/>
          <a:p>
            <a:br>
              <a:rPr lang="nl-NL">
                <a:cs typeface="Calibri Light"/>
              </a:rPr>
            </a:br>
            <a:r>
              <a:rPr lang="nl-NL">
                <a:cs typeface="Calibri Light"/>
              </a:rPr>
              <a:t>Wond reinigen </a:t>
            </a:r>
            <a:endParaRPr lang="nl-NL"/>
          </a:p>
        </p:txBody>
      </p:sp>
      <p:sp>
        <p:nvSpPr>
          <p:cNvPr id="3" name="Tijdelijke aanduiding voor inhoud 2">
            <a:extLst>
              <a:ext uri="{FF2B5EF4-FFF2-40B4-BE49-F238E27FC236}">
                <a16:creationId xmlns:a16="http://schemas.microsoft.com/office/drawing/2014/main" id="{88EE625B-2A29-3AAE-BB69-91EC68AE9899}"/>
              </a:ext>
            </a:extLst>
          </p:cNvPr>
          <p:cNvSpPr>
            <a:spLocks noGrp="1"/>
          </p:cNvSpPr>
          <p:nvPr>
            <p:ph idx="1"/>
          </p:nvPr>
        </p:nvSpPr>
        <p:spPr/>
        <p:txBody>
          <a:bodyPr vert="horz" lIns="91440" tIns="45720" rIns="91440" bIns="45720" rtlCol="0" anchor="t">
            <a:normAutofit/>
          </a:bodyPr>
          <a:lstStyle/>
          <a:p>
            <a:pPr marL="0" indent="0">
              <a:buNone/>
            </a:pPr>
            <a:endParaRPr lang="nl-NL">
              <a:ea typeface="+mn-lt"/>
              <a:cs typeface="+mn-lt"/>
            </a:endParaRPr>
          </a:p>
          <a:p>
            <a:pPr marL="0" indent="0">
              <a:buNone/>
            </a:pPr>
            <a:r>
              <a:rPr lang="nl-NL">
                <a:ea typeface="+mn-lt"/>
                <a:cs typeface="+mn-lt"/>
              </a:rPr>
              <a:t>Gazen met lauwwarm kraanwater</a:t>
            </a:r>
            <a:endParaRPr lang="en-US">
              <a:ea typeface="+mn-lt"/>
              <a:cs typeface="+mn-lt"/>
            </a:endParaRPr>
          </a:p>
          <a:p>
            <a:pPr marL="0" indent="0">
              <a:buNone/>
            </a:pPr>
            <a:r>
              <a:rPr lang="nl-NL">
                <a:ea typeface="+mn-lt"/>
                <a:cs typeface="+mn-lt"/>
              </a:rPr>
              <a:t>Prontosan vloeistof (5 minuten)</a:t>
            </a:r>
            <a:endParaRPr lang="en-US">
              <a:ea typeface="+mn-lt"/>
              <a:cs typeface="+mn-lt"/>
            </a:endParaRPr>
          </a:p>
          <a:p>
            <a:pPr marL="0" indent="0">
              <a:buNone/>
            </a:pPr>
            <a:r>
              <a:rPr lang="nl-NL">
                <a:ea typeface="+mn-lt"/>
                <a:cs typeface="+mn-lt"/>
              </a:rPr>
              <a:t>Spoelen onder de douche</a:t>
            </a:r>
            <a:endParaRPr lang="en-US">
              <a:ea typeface="+mn-lt"/>
              <a:cs typeface="+mn-lt"/>
            </a:endParaRPr>
          </a:p>
          <a:p>
            <a:pPr marL="0" indent="0">
              <a:buNone/>
            </a:pPr>
            <a:r>
              <a:rPr lang="nl-NL">
                <a:ea typeface="+mn-lt"/>
                <a:cs typeface="+mn-lt"/>
              </a:rPr>
              <a:t>Spoelen met katheter en spuit </a:t>
            </a:r>
          </a:p>
          <a:p>
            <a:pPr marL="0" indent="0">
              <a:buNone/>
            </a:pPr>
            <a:endParaRPr lang="nl-NL">
              <a:ea typeface="Calibri"/>
              <a:cs typeface="Calibri"/>
            </a:endParaRPr>
          </a:p>
          <a:p>
            <a:pPr marL="0" indent="0">
              <a:buNone/>
            </a:pPr>
            <a:endParaRPr lang="nl-NL">
              <a:ea typeface="Calibri"/>
              <a:cs typeface="Calibri"/>
            </a:endParaRPr>
          </a:p>
          <a:p>
            <a:pPr marL="0" indent="0">
              <a:buNone/>
            </a:pPr>
            <a:endParaRPr lang="nl-NL">
              <a:ea typeface="Calibri"/>
              <a:cs typeface="Calibri"/>
            </a:endParaRPr>
          </a:p>
          <a:p>
            <a:r>
              <a:rPr lang="nl-NL">
                <a:ea typeface="Calibri"/>
                <a:cs typeface="Calibri"/>
              </a:rPr>
              <a:t>Steriel of onsteriel gaas?</a:t>
            </a:r>
          </a:p>
        </p:txBody>
      </p:sp>
      <p:pic>
        <p:nvPicPr>
          <p:cNvPr id="4" name="Afbeelding 4" descr="Afbeelding met tekst, fles, toiletartikelen, overdekt&#10;&#10;Automatisch gegenereerde beschrijving">
            <a:extLst>
              <a:ext uri="{FF2B5EF4-FFF2-40B4-BE49-F238E27FC236}">
                <a16:creationId xmlns:a16="http://schemas.microsoft.com/office/drawing/2014/main" id="{A44E3D86-4D0E-E6F8-6CC0-074CC8C213CF}"/>
              </a:ext>
            </a:extLst>
          </p:cNvPr>
          <p:cNvPicPr>
            <a:picLocks noChangeAspect="1"/>
          </p:cNvPicPr>
          <p:nvPr/>
        </p:nvPicPr>
        <p:blipFill>
          <a:blip r:embed="rId2"/>
          <a:stretch>
            <a:fillRect/>
          </a:stretch>
        </p:blipFill>
        <p:spPr>
          <a:xfrm>
            <a:off x="6773531" y="2199333"/>
            <a:ext cx="3543300" cy="3543300"/>
          </a:xfrm>
          <a:prstGeom prst="rect">
            <a:avLst/>
          </a:prstGeom>
        </p:spPr>
      </p:pic>
    </p:spTree>
    <p:extLst>
      <p:ext uri="{BB962C8B-B14F-4D97-AF65-F5344CB8AC3E}">
        <p14:creationId xmlns:p14="http://schemas.microsoft.com/office/powerpoint/2010/main" val="1389562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EA0C5-678D-2366-8FD7-E022E005D1C8}"/>
              </a:ext>
            </a:extLst>
          </p:cNvPr>
          <p:cNvSpPr>
            <a:spLocks noGrp="1"/>
          </p:cNvSpPr>
          <p:nvPr>
            <p:ph type="title"/>
          </p:nvPr>
        </p:nvSpPr>
        <p:spPr/>
        <p:txBody>
          <a:bodyPr/>
          <a:lstStyle/>
          <a:p>
            <a:r>
              <a:rPr lang="nl-NL">
                <a:ea typeface="Calibri Light"/>
                <a:cs typeface="Calibri Light"/>
              </a:rPr>
              <a:t>Wonden verbinden</a:t>
            </a:r>
            <a:endParaRPr lang="nl-NL"/>
          </a:p>
        </p:txBody>
      </p:sp>
      <p:sp>
        <p:nvSpPr>
          <p:cNvPr id="3" name="Tijdelijke aanduiding voor inhoud 2">
            <a:extLst>
              <a:ext uri="{FF2B5EF4-FFF2-40B4-BE49-F238E27FC236}">
                <a16:creationId xmlns:a16="http://schemas.microsoft.com/office/drawing/2014/main" id="{D9E95978-6D6A-ABD6-122C-FA7460951A0B}"/>
              </a:ext>
            </a:extLst>
          </p:cNvPr>
          <p:cNvSpPr>
            <a:spLocks noGrp="1"/>
          </p:cNvSpPr>
          <p:nvPr>
            <p:ph idx="1"/>
          </p:nvPr>
        </p:nvSpPr>
        <p:spPr/>
        <p:txBody>
          <a:bodyPr vert="horz" lIns="91440" tIns="45720" rIns="91440" bIns="45720" rtlCol="0" anchor="t">
            <a:normAutofit lnSpcReduction="10000"/>
          </a:bodyPr>
          <a:lstStyle/>
          <a:p>
            <a:r>
              <a:rPr lang="nl-NL">
                <a:ea typeface="Calibri"/>
                <a:cs typeface="Calibri"/>
              </a:rPr>
              <a:t>Alle materialen die op de wond blijven liggen: steriel</a:t>
            </a:r>
          </a:p>
          <a:p>
            <a:r>
              <a:rPr lang="nl-NL">
                <a:ea typeface="Calibri"/>
                <a:cs typeface="Calibri"/>
              </a:rPr>
              <a:t>Wondmateriaal in contact met het wondbed</a:t>
            </a:r>
          </a:p>
          <a:p>
            <a:r>
              <a:rPr lang="nl-NL">
                <a:ea typeface="Calibri"/>
                <a:cs typeface="Calibri"/>
              </a:rPr>
              <a:t>Verbandwissels frequentie (exsudaat, zalven)</a:t>
            </a:r>
          </a:p>
          <a:p>
            <a:r>
              <a:rPr lang="nl-NL">
                <a:ea typeface="Calibri"/>
                <a:cs typeface="Calibri"/>
              </a:rPr>
              <a:t>Haft windsel (niet te strak)</a:t>
            </a:r>
          </a:p>
          <a:p>
            <a:r>
              <a:rPr lang="nl-NL" err="1">
                <a:ea typeface="Calibri"/>
                <a:cs typeface="Calibri"/>
              </a:rPr>
              <a:t>Tubifast</a:t>
            </a:r>
          </a:p>
          <a:p>
            <a:r>
              <a:rPr lang="nl-NL" err="1">
                <a:ea typeface="Calibri"/>
                <a:cs typeface="Calibri"/>
              </a:rPr>
              <a:t>Tubigrip</a:t>
            </a:r>
            <a:r>
              <a:rPr lang="nl-NL">
                <a:ea typeface="Calibri"/>
                <a:cs typeface="Calibri"/>
              </a:rPr>
              <a:t> </a:t>
            </a:r>
          </a:p>
          <a:p>
            <a:endParaRPr lang="nl-NL">
              <a:ea typeface="Calibri"/>
              <a:cs typeface="Calibri"/>
            </a:endParaRPr>
          </a:p>
          <a:p>
            <a:endParaRPr lang="nl-NL">
              <a:ea typeface="Calibri"/>
              <a:cs typeface="Calibri"/>
            </a:endParaRPr>
          </a:p>
          <a:p>
            <a:r>
              <a:rPr lang="nl-NL">
                <a:ea typeface="Calibri"/>
                <a:cs typeface="Calibri"/>
              </a:rPr>
              <a:t>Wondbakken/voorraad aanvullen</a:t>
            </a:r>
          </a:p>
          <a:p>
            <a:r>
              <a:rPr lang="nl-NL">
                <a:ea typeface="Calibri"/>
                <a:cs typeface="Calibri"/>
              </a:rPr>
              <a:t>Foto's maken (start – wekelijks, vaste dag)</a:t>
            </a:r>
          </a:p>
        </p:txBody>
      </p:sp>
      <p:pic>
        <p:nvPicPr>
          <p:cNvPr id="4" name="Afbeelding 3" descr="Tubifast groene elastische twee-weg verband, absorberend 5 cm x 10 m, 1 st  gaasverband molnlycke : Amazon.nl: Gezondheid &amp; persoonlijke verzorging">
            <a:extLst>
              <a:ext uri="{FF2B5EF4-FFF2-40B4-BE49-F238E27FC236}">
                <a16:creationId xmlns:a16="http://schemas.microsoft.com/office/drawing/2014/main" id="{15920060-FAA7-A10A-528D-A9FC6AB6ECAC}"/>
              </a:ext>
            </a:extLst>
          </p:cNvPr>
          <p:cNvPicPr>
            <a:picLocks noChangeAspect="1"/>
          </p:cNvPicPr>
          <p:nvPr/>
        </p:nvPicPr>
        <p:blipFill>
          <a:blip r:embed="rId2"/>
          <a:srcRect l="40653" r="-297" b="-3468"/>
          <a:stretch>
            <a:fillRect/>
          </a:stretch>
        </p:blipFill>
        <p:spPr>
          <a:xfrm>
            <a:off x="7640618" y="3044985"/>
            <a:ext cx="1653566" cy="2928514"/>
          </a:xfrm>
          <a:prstGeom prst="rect">
            <a:avLst/>
          </a:prstGeom>
        </p:spPr>
      </p:pic>
      <p:pic>
        <p:nvPicPr>
          <p:cNvPr id="5" name="Afbeelding 4" descr="Tubigrip Buisverband compressief Huidskleur Maat D">
            <a:extLst>
              <a:ext uri="{FF2B5EF4-FFF2-40B4-BE49-F238E27FC236}">
                <a16:creationId xmlns:a16="http://schemas.microsoft.com/office/drawing/2014/main" id="{8D54542C-AC60-9ECC-0018-B7C40B041533}"/>
              </a:ext>
            </a:extLst>
          </p:cNvPr>
          <p:cNvPicPr>
            <a:picLocks noChangeAspect="1"/>
          </p:cNvPicPr>
          <p:nvPr/>
        </p:nvPicPr>
        <p:blipFill>
          <a:blip r:embed="rId3"/>
          <a:srcRect l="56973" t="17919" r="7715" b="21676"/>
          <a:stretch>
            <a:fillRect/>
          </a:stretch>
        </p:blipFill>
        <p:spPr>
          <a:xfrm>
            <a:off x="9791579" y="2755619"/>
            <a:ext cx="1979815" cy="3508805"/>
          </a:xfrm>
          <a:prstGeom prst="rect">
            <a:avLst/>
          </a:prstGeom>
        </p:spPr>
      </p:pic>
    </p:spTree>
    <p:extLst>
      <p:ext uri="{BB962C8B-B14F-4D97-AF65-F5344CB8AC3E}">
        <p14:creationId xmlns:p14="http://schemas.microsoft.com/office/powerpoint/2010/main" val="28270835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a:t>Anatomie van de huid</a:t>
            </a:r>
          </a:p>
        </p:txBody>
      </p:sp>
      <p:sp>
        <p:nvSpPr>
          <p:cNvPr id="3" name="Tijdelijke aanduiding voor inhoud 2"/>
          <p:cNvSpPr>
            <a:spLocks noGrp="1"/>
          </p:cNvSpPr>
          <p:nvPr>
            <p:ph idx="1"/>
          </p:nvPr>
        </p:nvSpPr>
        <p:spPr>
          <a:xfrm>
            <a:off x="838201" y="1569384"/>
            <a:ext cx="10515600" cy="4815768"/>
          </a:xfrm>
        </p:spPr>
        <p:txBody>
          <a:bodyPr vert="horz" lIns="91440" tIns="45720" rIns="91440" bIns="45720" rtlCol="0" anchor="t">
            <a:normAutofit/>
          </a:bodyPr>
          <a:lstStyle/>
          <a:p>
            <a:pPr marL="457200" indent="-457200">
              <a:buAutoNum type="arabicPeriod"/>
            </a:pPr>
            <a:r>
              <a:rPr lang="nl-NL" sz="2400"/>
              <a:t>Epidermis (opperhuid): 0.1 mm dik, 5 lagen, geen bloedvaten;</a:t>
            </a:r>
          </a:p>
          <a:p>
            <a:pPr marL="457200" indent="-457200">
              <a:buAutoNum type="arabicPeriod"/>
            </a:pPr>
            <a:r>
              <a:rPr lang="nl-NL" sz="2400"/>
              <a:t>Dermis (lederhuid): </a:t>
            </a:r>
            <a:r>
              <a:rPr lang="nl-NL" sz="2400" err="1"/>
              <a:t>losmazig</a:t>
            </a:r>
            <a:r>
              <a:rPr lang="nl-NL" sz="2400"/>
              <a:t> bindweefsel, capillairen, zintuigcellen, zenuwen en lymfevaten;</a:t>
            </a:r>
            <a:endParaRPr lang="nl-NL" sz="2400">
              <a:cs typeface="Calibri"/>
            </a:endParaRPr>
          </a:p>
          <a:p>
            <a:pPr marL="457200" indent="-457200">
              <a:buAutoNum type="arabicPeriod"/>
            </a:pPr>
            <a:r>
              <a:rPr lang="nl-NL" sz="2400"/>
              <a:t>Subcutis</a:t>
            </a:r>
            <a:r>
              <a:rPr lang="nl-NL" sz="2400">
                <a:cs typeface="Calibri"/>
              </a:rPr>
              <a:t> (onderhuids bindweefsel).</a:t>
            </a:r>
          </a:p>
          <a:p>
            <a:pPr marL="457200" indent="-457200">
              <a:buAutoNum type="arabicPeriod"/>
            </a:pPr>
            <a:endParaRPr lang="nl-NL" sz="2400"/>
          </a:p>
          <a:p>
            <a:pPr marL="457200" indent="-457200">
              <a:buAutoNum type="arabicPeriod"/>
            </a:pPr>
            <a:endParaRPr lang="nl-NL" sz="2400"/>
          </a:p>
          <a:p>
            <a:pPr marL="0" indent="0">
              <a:buNone/>
            </a:pPr>
            <a:endParaRPr lang="nl-NL" sz="2400">
              <a:cs typeface="Calibri"/>
            </a:endParaRPr>
          </a:p>
          <a:p>
            <a:endParaRPr lang="nl-NL" sz="2400"/>
          </a:p>
          <a:p>
            <a:pPr marL="0" indent="0">
              <a:buNone/>
            </a:pPr>
            <a:endParaRPr lang="nl-NL" sz="2400"/>
          </a:p>
          <a:p>
            <a:pPr marL="0" indent="0">
              <a:buNone/>
            </a:pPr>
            <a:endParaRPr lang="nl-NL" sz="2400"/>
          </a:p>
          <a:p>
            <a:endParaRPr lang="nl-NL" sz="2400"/>
          </a:p>
        </p:txBody>
      </p:sp>
      <p:pic>
        <p:nvPicPr>
          <p:cNvPr id="4" name="Afbeelding 4" descr="Afbeelding met tekst, kaart&#10;&#10;Beschrijving is gegenereerd met zeer hoge betrouwbaarheid">
            <a:extLst>
              <a:ext uri="{FF2B5EF4-FFF2-40B4-BE49-F238E27FC236}">
                <a16:creationId xmlns:a16="http://schemas.microsoft.com/office/drawing/2014/main" id="{B4B97E60-F4A2-47E7-B369-5F5A940CF7EC}"/>
              </a:ext>
            </a:extLst>
          </p:cNvPr>
          <p:cNvPicPr>
            <a:picLocks noChangeAspect="1"/>
          </p:cNvPicPr>
          <p:nvPr/>
        </p:nvPicPr>
        <p:blipFill>
          <a:blip r:embed="rId3" cstate="print"/>
          <a:stretch>
            <a:fillRect/>
          </a:stretch>
        </p:blipFill>
        <p:spPr>
          <a:xfrm>
            <a:off x="6735574" y="2525097"/>
            <a:ext cx="4398235" cy="404445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extLst>
      <p:ext uri="{BB962C8B-B14F-4D97-AF65-F5344CB8AC3E}">
        <p14:creationId xmlns:p14="http://schemas.microsoft.com/office/powerpoint/2010/main" val="27314663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B6C81D-8029-D253-697C-4F60F4C4B280}"/>
              </a:ext>
            </a:extLst>
          </p:cNvPr>
          <p:cNvSpPr>
            <a:spLocks noGrp="1"/>
          </p:cNvSpPr>
          <p:nvPr>
            <p:ph type="title"/>
          </p:nvPr>
        </p:nvSpPr>
        <p:spPr/>
        <p:txBody>
          <a:bodyPr/>
          <a:lstStyle/>
          <a:p>
            <a:r>
              <a:rPr lang="nl-NL">
                <a:ea typeface="Calibri Light"/>
                <a:cs typeface="Calibri Light"/>
              </a:rPr>
              <a:t>Kleuren wonden</a:t>
            </a:r>
            <a:endParaRPr lang="nl-NL"/>
          </a:p>
        </p:txBody>
      </p:sp>
      <p:pic>
        <p:nvPicPr>
          <p:cNvPr id="4" name="Tijdelijke aanduiding voor inhoud 3">
            <a:extLst>
              <a:ext uri="{FF2B5EF4-FFF2-40B4-BE49-F238E27FC236}">
                <a16:creationId xmlns:a16="http://schemas.microsoft.com/office/drawing/2014/main" id="{37AE14D1-23B0-9BD6-3929-77A4F7F4E801}"/>
              </a:ext>
            </a:extLst>
          </p:cNvPr>
          <p:cNvPicPr>
            <a:picLocks noGrp="1" noChangeAspect="1"/>
          </p:cNvPicPr>
          <p:nvPr>
            <p:ph idx="1"/>
          </p:nvPr>
        </p:nvPicPr>
        <p:blipFill>
          <a:blip r:embed="rId2"/>
          <a:stretch>
            <a:fillRect/>
          </a:stretch>
        </p:blipFill>
        <p:spPr>
          <a:xfrm>
            <a:off x="1357375" y="1287945"/>
            <a:ext cx="7741048" cy="4927600"/>
          </a:xfrm>
          <a:prstGeom prst="rect">
            <a:avLst/>
          </a:prstGeom>
        </p:spPr>
      </p:pic>
    </p:spTree>
    <p:extLst>
      <p:ext uri="{BB962C8B-B14F-4D97-AF65-F5344CB8AC3E}">
        <p14:creationId xmlns:p14="http://schemas.microsoft.com/office/powerpoint/2010/main" val="21506115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CBC7D3-D964-4916-B1E7-66B18C45AD6C}"/>
              </a:ext>
            </a:extLst>
          </p:cNvPr>
          <p:cNvSpPr>
            <a:spLocks noGrp="1"/>
          </p:cNvSpPr>
          <p:nvPr>
            <p:ph type="title"/>
          </p:nvPr>
        </p:nvSpPr>
        <p:spPr/>
        <p:txBody>
          <a:bodyPr/>
          <a:lstStyle/>
          <a:p>
            <a:r>
              <a:rPr lang="nl-NL">
                <a:cs typeface="Calibri Light"/>
              </a:rPr>
              <a:t>Rode wond</a:t>
            </a:r>
          </a:p>
        </p:txBody>
      </p:sp>
      <p:sp>
        <p:nvSpPr>
          <p:cNvPr id="3" name="Tijdelijke aanduiding voor inhoud 2">
            <a:extLst>
              <a:ext uri="{FF2B5EF4-FFF2-40B4-BE49-F238E27FC236}">
                <a16:creationId xmlns:a16="http://schemas.microsoft.com/office/drawing/2014/main" id="{C5EB8908-7445-4A3F-B4A3-7BA5D590A10A}"/>
              </a:ext>
            </a:extLst>
          </p:cNvPr>
          <p:cNvSpPr>
            <a:spLocks noGrp="1"/>
          </p:cNvSpPr>
          <p:nvPr>
            <p:ph idx="1"/>
          </p:nvPr>
        </p:nvSpPr>
        <p:spPr>
          <a:xfrm>
            <a:off x="838200" y="1497229"/>
            <a:ext cx="10515600" cy="4679734"/>
          </a:xfrm>
        </p:spPr>
        <p:txBody>
          <a:bodyPr vert="horz" lIns="91440" tIns="45720" rIns="91440" bIns="45720" rtlCol="0" anchor="t">
            <a:normAutofit/>
          </a:bodyPr>
          <a:lstStyle/>
          <a:p>
            <a:pPr marL="0" indent="0">
              <a:buNone/>
            </a:pPr>
            <a:r>
              <a:rPr lang="nl-NL" b="1">
                <a:cs typeface="Calibri"/>
              </a:rPr>
              <a:t>   </a:t>
            </a:r>
            <a:endParaRPr lang="nl-NL"/>
          </a:p>
          <a:p>
            <a:pPr marL="0" indent="0">
              <a:buNone/>
            </a:pPr>
            <a:r>
              <a:rPr lang="nl-NL">
                <a:ea typeface="+mn-lt"/>
                <a:cs typeface="+mn-lt"/>
              </a:rPr>
              <a:t>Bij de rode wond is de wondbodem bedekt met een korrelige, vochtig glanzende, helderrode weefsel laag. Granulatieweefsel.</a:t>
            </a:r>
            <a:br>
              <a:rPr lang="nl-NL">
                <a:ea typeface="+mn-lt"/>
                <a:cs typeface="+mn-lt"/>
              </a:rPr>
            </a:br>
            <a:r>
              <a:rPr lang="nl-NL">
                <a:ea typeface="+mn-lt"/>
                <a:cs typeface="+mn-lt"/>
              </a:rPr>
              <a:t>Deze wondbodem moet worden beschermd en mag niet uitdrogen. Niet te verwarren met hypergranulatie. </a:t>
            </a:r>
            <a:endParaRPr lang="nl-NL">
              <a:cs typeface="Calibri"/>
            </a:endParaRPr>
          </a:p>
          <a:p>
            <a:pPr marL="0" indent="0">
              <a:buNone/>
            </a:pPr>
            <a:endParaRPr lang="nl-NL">
              <a:ea typeface="Calibri"/>
              <a:cs typeface="Calibri"/>
            </a:endParaRPr>
          </a:p>
          <a:p>
            <a:pPr marL="0" indent="0">
              <a:buNone/>
            </a:pPr>
            <a:endParaRPr lang="nl-NL">
              <a:ea typeface="Calibri"/>
              <a:cs typeface="Calibri"/>
            </a:endParaRPr>
          </a:p>
          <a:p>
            <a:pPr marL="0" indent="0">
              <a:buNone/>
            </a:pPr>
            <a:r>
              <a:rPr lang="nl-NL">
                <a:ea typeface="Calibri"/>
                <a:cs typeface="Calibri"/>
              </a:rPr>
              <a:t>Verband opties?</a:t>
            </a:r>
          </a:p>
          <a:p>
            <a:pPr marL="0" indent="0">
              <a:buNone/>
            </a:pPr>
            <a:endParaRPr lang="nl-NL">
              <a:ea typeface="Calibri"/>
              <a:cs typeface="Calibri"/>
            </a:endParaRPr>
          </a:p>
        </p:txBody>
      </p:sp>
      <p:pic>
        <p:nvPicPr>
          <p:cNvPr id="5" name="Afbeelding 5">
            <a:extLst>
              <a:ext uri="{FF2B5EF4-FFF2-40B4-BE49-F238E27FC236}">
                <a16:creationId xmlns:a16="http://schemas.microsoft.com/office/drawing/2014/main" id="{586501D3-CA49-AD32-822D-0544DF09DCC4}"/>
              </a:ext>
            </a:extLst>
          </p:cNvPr>
          <p:cNvPicPr>
            <a:picLocks noChangeAspect="1"/>
          </p:cNvPicPr>
          <p:nvPr/>
        </p:nvPicPr>
        <p:blipFill>
          <a:blip r:embed="rId3"/>
          <a:stretch>
            <a:fillRect/>
          </a:stretch>
        </p:blipFill>
        <p:spPr>
          <a:xfrm>
            <a:off x="7405688" y="3600450"/>
            <a:ext cx="3371850" cy="2524125"/>
          </a:xfrm>
          <a:prstGeom prst="rect">
            <a:avLst/>
          </a:prstGeom>
        </p:spPr>
      </p:pic>
    </p:spTree>
    <p:extLst>
      <p:ext uri="{BB962C8B-B14F-4D97-AF65-F5344CB8AC3E}">
        <p14:creationId xmlns:p14="http://schemas.microsoft.com/office/powerpoint/2010/main" val="11578473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96D47-6328-07D2-502F-BA856FCFFDB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C996493-541E-425B-DA9B-D318C4B58087}"/>
              </a:ext>
            </a:extLst>
          </p:cNvPr>
          <p:cNvSpPr>
            <a:spLocks noGrp="1"/>
          </p:cNvSpPr>
          <p:nvPr>
            <p:ph type="title"/>
          </p:nvPr>
        </p:nvSpPr>
        <p:spPr/>
        <p:txBody>
          <a:bodyPr/>
          <a:lstStyle/>
          <a:p>
            <a:r>
              <a:rPr lang="nl-NL">
                <a:cs typeface="Calibri Light"/>
              </a:rPr>
              <a:t>Rode wond</a:t>
            </a:r>
          </a:p>
        </p:txBody>
      </p:sp>
      <p:sp>
        <p:nvSpPr>
          <p:cNvPr id="3" name="Tijdelijke aanduiding voor inhoud 2">
            <a:extLst>
              <a:ext uri="{FF2B5EF4-FFF2-40B4-BE49-F238E27FC236}">
                <a16:creationId xmlns:a16="http://schemas.microsoft.com/office/drawing/2014/main" id="{A202ED49-013A-2497-B739-A7429E69BEE3}"/>
              </a:ext>
            </a:extLst>
          </p:cNvPr>
          <p:cNvSpPr>
            <a:spLocks noGrp="1"/>
          </p:cNvSpPr>
          <p:nvPr>
            <p:ph idx="1"/>
          </p:nvPr>
        </p:nvSpPr>
        <p:spPr>
          <a:xfrm>
            <a:off x="838200" y="1497229"/>
            <a:ext cx="10515600" cy="4679734"/>
          </a:xfrm>
        </p:spPr>
        <p:txBody>
          <a:bodyPr vert="horz" lIns="91440" tIns="45720" rIns="91440" bIns="45720" rtlCol="0" anchor="t">
            <a:normAutofit lnSpcReduction="10000"/>
          </a:bodyPr>
          <a:lstStyle/>
          <a:p>
            <a:pPr marL="0" indent="0">
              <a:buNone/>
            </a:pPr>
            <a:r>
              <a:rPr lang="nl-NL" b="1">
                <a:cs typeface="Calibri"/>
              </a:rPr>
              <a:t>   </a:t>
            </a:r>
            <a:endParaRPr lang="nl-NL"/>
          </a:p>
          <a:p>
            <a:pPr marL="0" indent="0">
              <a:buNone/>
            </a:pPr>
            <a:r>
              <a:rPr lang="nl-NL">
                <a:ea typeface="+mn-lt"/>
                <a:cs typeface="+mn-lt"/>
              </a:rPr>
              <a:t>Bij de rode wond is de wondbodem bedekt met een korrelige, vochtig glanzende, helderrode weefsel laag. Granulatieweefsel.</a:t>
            </a:r>
            <a:br>
              <a:rPr lang="nl-NL">
                <a:ea typeface="+mn-lt"/>
                <a:cs typeface="+mn-lt"/>
              </a:rPr>
            </a:br>
            <a:r>
              <a:rPr lang="nl-NL">
                <a:ea typeface="+mn-lt"/>
                <a:cs typeface="+mn-lt"/>
              </a:rPr>
              <a:t>Deze wondbodem moet worden beschermd en mag niet uitdrogen. Niet te verwarren met hypergranulatie. </a:t>
            </a:r>
            <a:endParaRPr lang="nl-NL">
              <a:cs typeface="Calibri"/>
            </a:endParaRPr>
          </a:p>
          <a:p>
            <a:pPr marL="0" indent="0">
              <a:buNone/>
            </a:pPr>
            <a:endParaRPr lang="nl-NL">
              <a:ea typeface="Calibri"/>
              <a:cs typeface="Calibri"/>
            </a:endParaRPr>
          </a:p>
          <a:p>
            <a:pPr marL="0" indent="0">
              <a:buNone/>
            </a:pPr>
            <a:r>
              <a:rPr lang="nl-NL">
                <a:ea typeface="Calibri"/>
                <a:cs typeface="Calibri"/>
              </a:rPr>
              <a:t>Verband opties:</a:t>
            </a:r>
          </a:p>
          <a:p>
            <a:pPr marL="0" indent="0">
              <a:buNone/>
            </a:pPr>
            <a:r>
              <a:rPr lang="nl-NL">
                <a:ea typeface="Calibri"/>
                <a:cs typeface="Calibri"/>
              </a:rPr>
              <a:t>Aquacel</a:t>
            </a:r>
          </a:p>
          <a:p>
            <a:pPr marL="0" indent="0">
              <a:buNone/>
            </a:pPr>
            <a:r>
              <a:rPr lang="nl-NL">
                <a:ea typeface="Calibri"/>
                <a:cs typeface="Calibri"/>
              </a:rPr>
              <a:t>Flaminal</a:t>
            </a:r>
          </a:p>
          <a:p>
            <a:pPr marL="0" indent="0">
              <a:buNone/>
            </a:pPr>
            <a:r>
              <a:rPr lang="nl-NL" err="1">
                <a:ea typeface="Calibri"/>
                <a:cs typeface="Calibri"/>
              </a:rPr>
              <a:t>Inadine</a:t>
            </a:r>
            <a:endParaRPr lang="nl-NL">
              <a:ea typeface="Calibri"/>
              <a:cs typeface="Calibri"/>
            </a:endParaRPr>
          </a:p>
          <a:p>
            <a:endParaRPr lang="nl-NL">
              <a:ea typeface="Calibri"/>
              <a:cs typeface="Calibri"/>
            </a:endParaRPr>
          </a:p>
        </p:txBody>
      </p:sp>
      <p:pic>
        <p:nvPicPr>
          <p:cNvPr id="5" name="Afbeelding 5">
            <a:extLst>
              <a:ext uri="{FF2B5EF4-FFF2-40B4-BE49-F238E27FC236}">
                <a16:creationId xmlns:a16="http://schemas.microsoft.com/office/drawing/2014/main" id="{A9FCBE02-D61E-5BC4-8601-EF557A3FE330}"/>
              </a:ext>
            </a:extLst>
          </p:cNvPr>
          <p:cNvPicPr>
            <a:picLocks noChangeAspect="1"/>
          </p:cNvPicPr>
          <p:nvPr/>
        </p:nvPicPr>
        <p:blipFill>
          <a:blip r:embed="rId3"/>
          <a:stretch>
            <a:fillRect/>
          </a:stretch>
        </p:blipFill>
        <p:spPr>
          <a:xfrm>
            <a:off x="7405688" y="3600450"/>
            <a:ext cx="3371850" cy="2524125"/>
          </a:xfrm>
          <a:prstGeom prst="rect">
            <a:avLst/>
          </a:prstGeom>
        </p:spPr>
      </p:pic>
    </p:spTree>
    <p:extLst>
      <p:ext uri="{BB962C8B-B14F-4D97-AF65-F5344CB8AC3E}">
        <p14:creationId xmlns:p14="http://schemas.microsoft.com/office/powerpoint/2010/main" val="39180236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0D552-23D7-401E-B8F1-9BA4E5426FCD}"/>
              </a:ext>
            </a:extLst>
          </p:cNvPr>
          <p:cNvSpPr>
            <a:spLocks noGrp="1"/>
          </p:cNvSpPr>
          <p:nvPr>
            <p:ph type="title"/>
          </p:nvPr>
        </p:nvSpPr>
        <p:spPr/>
        <p:txBody>
          <a:bodyPr/>
          <a:lstStyle/>
          <a:p>
            <a:r>
              <a:rPr lang="nl-NL">
                <a:cs typeface="Calibri Light"/>
              </a:rPr>
              <a:t>Gele wond</a:t>
            </a:r>
            <a:endParaRPr lang="nl-NL"/>
          </a:p>
        </p:txBody>
      </p:sp>
      <p:sp>
        <p:nvSpPr>
          <p:cNvPr id="3" name="Tijdelijke aanduiding voor inhoud 2">
            <a:extLst>
              <a:ext uri="{FF2B5EF4-FFF2-40B4-BE49-F238E27FC236}">
                <a16:creationId xmlns:a16="http://schemas.microsoft.com/office/drawing/2014/main" id="{2D99DCCC-0CFA-4CDA-8D79-A1371414E589}"/>
              </a:ext>
            </a:extLst>
          </p:cNvPr>
          <p:cNvSpPr>
            <a:spLocks noGrp="1"/>
          </p:cNvSpPr>
          <p:nvPr>
            <p:ph idx="1"/>
          </p:nvPr>
        </p:nvSpPr>
        <p:spPr/>
        <p:txBody>
          <a:bodyPr vert="horz" lIns="91440" tIns="45720" rIns="91440" bIns="45720" rtlCol="0" anchor="t">
            <a:normAutofit/>
          </a:bodyPr>
          <a:lstStyle/>
          <a:p>
            <a:endParaRPr lang="nl-NL">
              <a:ea typeface="+mn-lt"/>
              <a:cs typeface="+mn-lt"/>
            </a:endParaRPr>
          </a:p>
          <a:p>
            <a:pPr marL="0" indent="0">
              <a:buNone/>
            </a:pPr>
            <a:r>
              <a:rPr lang="nl-NL">
                <a:ea typeface="+mn-lt"/>
                <a:cs typeface="+mn-lt"/>
              </a:rPr>
              <a:t>Het wondbed is bedekt met een dikke taaie laag of vloeibare </a:t>
            </a:r>
          </a:p>
          <a:p>
            <a:pPr marL="0" indent="0">
              <a:buNone/>
            </a:pPr>
            <a:r>
              <a:rPr lang="nl-NL">
                <a:ea typeface="+mn-lt"/>
                <a:cs typeface="+mn-lt"/>
              </a:rPr>
              <a:t>fibrine laag. Hierin bevinden zich de cel resten en samengeklonterde </a:t>
            </a:r>
          </a:p>
          <a:p>
            <a:pPr marL="0" indent="0">
              <a:buNone/>
            </a:pPr>
            <a:r>
              <a:rPr lang="nl-NL">
                <a:ea typeface="+mn-lt"/>
                <a:cs typeface="+mn-lt"/>
              </a:rPr>
              <a:t>eiwitten. </a:t>
            </a:r>
          </a:p>
          <a:p>
            <a:pPr marL="0" indent="0">
              <a:buNone/>
            </a:pPr>
            <a:endParaRPr lang="nl-NL">
              <a:ea typeface="Calibri"/>
              <a:cs typeface="Calibri"/>
            </a:endParaRPr>
          </a:p>
          <a:p>
            <a:pPr marL="0" indent="0">
              <a:buNone/>
            </a:pPr>
            <a:endParaRPr lang="nl-NL">
              <a:ea typeface="Calibri"/>
              <a:cs typeface="Calibri"/>
            </a:endParaRPr>
          </a:p>
          <a:p>
            <a:pPr marL="0" indent="0">
              <a:buNone/>
            </a:pPr>
            <a:r>
              <a:rPr lang="nl-NL">
                <a:ea typeface="Calibri"/>
                <a:cs typeface="Calibri"/>
              </a:rPr>
              <a:t>Verband opties?</a:t>
            </a:r>
            <a:endParaRPr lang="nl-NL"/>
          </a:p>
        </p:txBody>
      </p:sp>
      <p:pic>
        <p:nvPicPr>
          <p:cNvPr id="4" name="Afbeelding 4" descr="Afbeelding met overdekt, dichtbij&#10;&#10;Automatisch gegenereerde beschrijving">
            <a:extLst>
              <a:ext uri="{FF2B5EF4-FFF2-40B4-BE49-F238E27FC236}">
                <a16:creationId xmlns:a16="http://schemas.microsoft.com/office/drawing/2014/main" id="{DCC4A8E7-6A9E-7FCD-DA00-767AB1BE1010}"/>
              </a:ext>
            </a:extLst>
          </p:cNvPr>
          <p:cNvPicPr>
            <a:picLocks noChangeAspect="1"/>
          </p:cNvPicPr>
          <p:nvPr/>
        </p:nvPicPr>
        <p:blipFill>
          <a:blip r:embed="rId3"/>
          <a:stretch>
            <a:fillRect/>
          </a:stretch>
        </p:blipFill>
        <p:spPr>
          <a:xfrm>
            <a:off x="7143750" y="3536823"/>
            <a:ext cx="3695700" cy="2432304"/>
          </a:xfrm>
          <a:prstGeom prst="rect">
            <a:avLst/>
          </a:prstGeom>
        </p:spPr>
      </p:pic>
      <p:pic>
        <p:nvPicPr>
          <p:cNvPr id="5" name="Afbeelding 5" descr="Afbeelding met overdekt&#10;&#10;Automatisch gegenereerde beschrijving">
            <a:extLst>
              <a:ext uri="{FF2B5EF4-FFF2-40B4-BE49-F238E27FC236}">
                <a16:creationId xmlns:a16="http://schemas.microsoft.com/office/drawing/2014/main" id="{2B45ED80-91E0-1A37-4FDF-5DAA6CA3412B}"/>
              </a:ext>
            </a:extLst>
          </p:cNvPr>
          <p:cNvPicPr>
            <a:picLocks noChangeAspect="1"/>
          </p:cNvPicPr>
          <p:nvPr/>
        </p:nvPicPr>
        <p:blipFill>
          <a:blip r:embed="rId4"/>
          <a:stretch>
            <a:fillRect/>
          </a:stretch>
        </p:blipFill>
        <p:spPr>
          <a:xfrm>
            <a:off x="3609975" y="3426313"/>
            <a:ext cx="3305175" cy="2438400"/>
          </a:xfrm>
          <a:prstGeom prst="rect">
            <a:avLst/>
          </a:prstGeom>
        </p:spPr>
      </p:pic>
    </p:spTree>
    <p:extLst>
      <p:ext uri="{BB962C8B-B14F-4D97-AF65-F5344CB8AC3E}">
        <p14:creationId xmlns:p14="http://schemas.microsoft.com/office/powerpoint/2010/main" val="31074984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758C3-6C1A-4178-3DAE-82F5D733047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6CDE77-5341-D878-0AD3-84F963D00A63}"/>
              </a:ext>
            </a:extLst>
          </p:cNvPr>
          <p:cNvSpPr>
            <a:spLocks noGrp="1"/>
          </p:cNvSpPr>
          <p:nvPr>
            <p:ph type="title"/>
          </p:nvPr>
        </p:nvSpPr>
        <p:spPr/>
        <p:txBody>
          <a:bodyPr/>
          <a:lstStyle/>
          <a:p>
            <a:r>
              <a:rPr lang="nl-NL">
                <a:cs typeface="Calibri Light"/>
              </a:rPr>
              <a:t>Gele wond</a:t>
            </a:r>
            <a:endParaRPr lang="nl-NL"/>
          </a:p>
        </p:txBody>
      </p:sp>
      <p:sp>
        <p:nvSpPr>
          <p:cNvPr id="3" name="Tijdelijke aanduiding voor inhoud 2">
            <a:extLst>
              <a:ext uri="{FF2B5EF4-FFF2-40B4-BE49-F238E27FC236}">
                <a16:creationId xmlns:a16="http://schemas.microsoft.com/office/drawing/2014/main" id="{3C24F9AC-F58B-43AC-8BD4-35170894936A}"/>
              </a:ext>
            </a:extLst>
          </p:cNvPr>
          <p:cNvSpPr>
            <a:spLocks noGrp="1"/>
          </p:cNvSpPr>
          <p:nvPr>
            <p:ph idx="1"/>
          </p:nvPr>
        </p:nvSpPr>
        <p:spPr/>
        <p:txBody>
          <a:bodyPr vert="horz" lIns="91440" tIns="45720" rIns="91440" bIns="45720" rtlCol="0" anchor="t">
            <a:normAutofit/>
          </a:bodyPr>
          <a:lstStyle/>
          <a:p>
            <a:endParaRPr lang="nl-NL">
              <a:ea typeface="+mn-lt"/>
              <a:cs typeface="+mn-lt"/>
            </a:endParaRPr>
          </a:p>
          <a:p>
            <a:pPr marL="0" indent="0">
              <a:buNone/>
            </a:pPr>
            <a:r>
              <a:rPr lang="nl-NL">
                <a:ea typeface="+mn-lt"/>
                <a:cs typeface="+mn-lt"/>
              </a:rPr>
              <a:t>Het wondbed is bedekt met een dikke taaie laag of vloeibare </a:t>
            </a:r>
          </a:p>
          <a:p>
            <a:pPr marL="0" indent="0">
              <a:buNone/>
            </a:pPr>
            <a:r>
              <a:rPr lang="nl-NL">
                <a:ea typeface="+mn-lt"/>
                <a:cs typeface="+mn-lt"/>
              </a:rPr>
              <a:t>fibrine laag. Hierin bevinden zich de cel resten en samengeklonterde </a:t>
            </a:r>
          </a:p>
          <a:p>
            <a:pPr marL="0" indent="0">
              <a:buNone/>
            </a:pPr>
            <a:r>
              <a:rPr lang="nl-NL">
                <a:ea typeface="+mn-lt"/>
                <a:cs typeface="+mn-lt"/>
              </a:rPr>
              <a:t>eiwitten. </a:t>
            </a:r>
          </a:p>
          <a:p>
            <a:pPr marL="0" indent="0">
              <a:buNone/>
            </a:pPr>
            <a:endParaRPr lang="nl-NL">
              <a:ea typeface="Calibri"/>
              <a:cs typeface="Calibri"/>
            </a:endParaRPr>
          </a:p>
          <a:p>
            <a:pPr marL="0" indent="0">
              <a:buNone/>
            </a:pPr>
            <a:r>
              <a:rPr lang="nl-NL">
                <a:ea typeface="Calibri"/>
                <a:cs typeface="Calibri"/>
              </a:rPr>
              <a:t>Verband opties:</a:t>
            </a:r>
          </a:p>
          <a:p>
            <a:pPr marL="0" indent="0">
              <a:buNone/>
            </a:pPr>
            <a:r>
              <a:rPr lang="nl-NL" err="1">
                <a:ea typeface="Calibri"/>
                <a:cs typeface="Calibri"/>
              </a:rPr>
              <a:t>Aquacel</a:t>
            </a:r>
          </a:p>
          <a:p>
            <a:pPr marL="0" indent="0">
              <a:buNone/>
            </a:pPr>
            <a:r>
              <a:rPr lang="nl-NL" err="1">
                <a:ea typeface="Calibri"/>
                <a:cs typeface="Calibri"/>
              </a:rPr>
              <a:t>Flaminal</a:t>
            </a:r>
            <a:r>
              <a:rPr lang="nl-NL">
                <a:ea typeface="Calibri"/>
                <a:cs typeface="Calibri"/>
              </a:rPr>
              <a:t> </a:t>
            </a:r>
            <a:r>
              <a:rPr lang="nl-NL" err="1">
                <a:ea typeface="Calibri"/>
                <a:cs typeface="Calibri"/>
              </a:rPr>
              <a:t>hydro</a:t>
            </a:r>
          </a:p>
          <a:p>
            <a:pPr marL="0" indent="0">
              <a:buNone/>
            </a:pPr>
            <a:r>
              <a:rPr lang="nl-NL" err="1">
                <a:ea typeface="Calibri"/>
                <a:cs typeface="Calibri"/>
              </a:rPr>
              <a:t>inadine</a:t>
            </a:r>
          </a:p>
        </p:txBody>
      </p:sp>
      <p:pic>
        <p:nvPicPr>
          <p:cNvPr id="4" name="Afbeelding 4" descr="Afbeelding met overdekt, dichtbij&#10;&#10;Automatisch gegenereerde beschrijving">
            <a:extLst>
              <a:ext uri="{FF2B5EF4-FFF2-40B4-BE49-F238E27FC236}">
                <a16:creationId xmlns:a16="http://schemas.microsoft.com/office/drawing/2014/main" id="{23ABC051-9653-14DF-B01A-22622681BAD0}"/>
              </a:ext>
            </a:extLst>
          </p:cNvPr>
          <p:cNvPicPr>
            <a:picLocks noChangeAspect="1"/>
          </p:cNvPicPr>
          <p:nvPr/>
        </p:nvPicPr>
        <p:blipFill>
          <a:blip r:embed="rId3"/>
          <a:stretch>
            <a:fillRect/>
          </a:stretch>
        </p:blipFill>
        <p:spPr>
          <a:xfrm>
            <a:off x="7143750" y="3536823"/>
            <a:ext cx="3695700" cy="2432304"/>
          </a:xfrm>
          <a:prstGeom prst="rect">
            <a:avLst/>
          </a:prstGeom>
        </p:spPr>
      </p:pic>
      <p:pic>
        <p:nvPicPr>
          <p:cNvPr id="5" name="Afbeelding 5" descr="Afbeelding met overdekt&#10;&#10;Automatisch gegenereerde beschrijving">
            <a:extLst>
              <a:ext uri="{FF2B5EF4-FFF2-40B4-BE49-F238E27FC236}">
                <a16:creationId xmlns:a16="http://schemas.microsoft.com/office/drawing/2014/main" id="{1381B4BC-E154-2832-3CF7-19B70BBA910F}"/>
              </a:ext>
            </a:extLst>
          </p:cNvPr>
          <p:cNvPicPr>
            <a:picLocks noChangeAspect="1"/>
          </p:cNvPicPr>
          <p:nvPr/>
        </p:nvPicPr>
        <p:blipFill>
          <a:blip r:embed="rId4"/>
          <a:stretch>
            <a:fillRect/>
          </a:stretch>
        </p:blipFill>
        <p:spPr>
          <a:xfrm>
            <a:off x="3609975" y="3426313"/>
            <a:ext cx="3305175" cy="2438400"/>
          </a:xfrm>
          <a:prstGeom prst="rect">
            <a:avLst/>
          </a:prstGeom>
        </p:spPr>
      </p:pic>
    </p:spTree>
    <p:extLst>
      <p:ext uri="{BB962C8B-B14F-4D97-AF65-F5344CB8AC3E}">
        <p14:creationId xmlns:p14="http://schemas.microsoft.com/office/powerpoint/2010/main" val="77058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750D5E-92A7-41DE-BE20-0028CF5B58F6}"/>
              </a:ext>
            </a:extLst>
          </p:cNvPr>
          <p:cNvSpPr>
            <a:spLocks noGrp="1"/>
          </p:cNvSpPr>
          <p:nvPr>
            <p:ph type="title"/>
          </p:nvPr>
        </p:nvSpPr>
        <p:spPr/>
        <p:txBody>
          <a:bodyPr/>
          <a:lstStyle/>
          <a:p>
            <a:r>
              <a:rPr lang="nl-NL">
                <a:cs typeface="Calibri Light"/>
              </a:rPr>
              <a:t>Zwarte wond</a:t>
            </a:r>
            <a:endParaRPr lang="nl-NL"/>
          </a:p>
        </p:txBody>
      </p:sp>
      <p:sp>
        <p:nvSpPr>
          <p:cNvPr id="3" name="Tijdelijke aanduiding voor inhoud 2">
            <a:extLst>
              <a:ext uri="{FF2B5EF4-FFF2-40B4-BE49-F238E27FC236}">
                <a16:creationId xmlns:a16="http://schemas.microsoft.com/office/drawing/2014/main" id="{74CE1918-E362-443E-85F3-E6AC77482712}"/>
              </a:ext>
            </a:extLst>
          </p:cNvPr>
          <p:cNvSpPr>
            <a:spLocks noGrp="1"/>
          </p:cNvSpPr>
          <p:nvPr>
            <p:ph idx="1"/>
          </p:nvPr>
        </p:nvSpPr>
        <p:spPr>
          <a:xfrm>
            <a:off x="838200" y="1249136"/>
            <a:ext cx="6956714" cy="4936486"/>
          </a:xfrm>
        </p:spPr>
        <p:txBody>
          <a:bodyPr vert="horz" lIns="91440" tIns="45720" rIns="91440" bIns="45720" rtlCol="0" anchor="t">
            <a:normAutofit/>
          </a:bodyPr>
          <a:lstStyle/>
          <a:p>
            <a:pPr marL="0" indent="0">
              <a:buNone/>
            </a:pPr>
            <a:r>
              <a:rPr lang="nl-NL">
                <a:ea typeface="+mn-lt"/>
                <a:cs typeface="+mn-lt"/>
              </a:rPr>
              <a:t>Zwart betekent dat zich in de wond dood (necrotisch) weefsel bevindt. Het hoeft niet altijd zwart te zijn maar kan ook een bruine, grijze of gele kleur hebben. </a:t>
            </a:r>
            <a:br>
              <a:rPr lang="nl-NL">
                <a:ea typeface="+mn-lt"/>
                <a:cs typeface="+mn-lt"/>
              </a:rPr>
            </a:br>
            <a:r>
              <a:rPr lang="nl-NL">
                <a:ea typeface="+mn-lt"/>
                <a:cs typeface="+mn-lt"/>
              </a:rPr>
              <a:t>Dit dode weefsel houdt de wondgenezing tegen. </a:t>
            </a:r>
          </a:p>
          <a:p>
            <a:pPr marL="0" indent="0">
              <a:buNone/>
            </a:pPr>
            <a:endParaRPr lang="nl-NL">
              <a:ea typeface="Calibri"/>
              <a:cs typeface="Calibri"/>
            </a:endParaRPr>
          </a:p>
          <a:p>
            <a:pPr marL="0" indent="0">
              <a:buNone/>
            </a:pPr>
            <a:r>
              <a:rPr lang="nl-NL">
                <a:ea typeface="Calibri"/>
                <a:cs typeface="Calibri"/>
              </a:rPr>
              <a:t>Verband opties?</a:t>
            </a:r>
          </a:p>
          <a:p>
            <a:pPr marL="0" indent="0">
              <a:buNone/>
            </a:pPr>
            <a:r>
              <a:rPr lang="nl-NL">
                <a:ea typeface="Calibri"/>
                <a:cs typeface="Calibri"/>
              </a:rPr>
              <a:t>Wondvpk!</a:t>
            </a:r>
          </a:p>
        </p:txBody>
      </p:sp>
      <p:pic>
        <p:nvPicPr>
          <p:cNvPr id="4" name="Afbeelding 4">
            <a:extLst>
              <a:ext uri="{FF2B5EF4-FFF2-40B4-BE49-F238E27FC236}">
                <a16:creationId xmlns:a16="http://schemas.microsoft.com/office/drawing/2014/main" id="{9CA962CB-3979-20E8-F6A1-C2A4E4E2427A}"/>
              </a:ext>
            </a:extLst>
          </p:cNvPr>
          <p:cNvPicPr>
            <a:picLocks noChangeAspect="1"/>
          </p:cNvPicPr>
          <p:nvPr/>
        </p:nvPicPr>
        <p:blipFill>
          <a:blip r:embed="rId3"/>
          <a:stretch>
            <a:fillRect/>
          </a:stretch>
        </p:blipFill>
        <p:spPr>
          <a:xfrm>
            <a:off x="7234237" y="3352800"/>
            <a:ext cx="3695700" cy="2886075"/>
          </a:xfrm>
          <a:prstGeom prst="rect">
            <a:avLst/>
          </a:prstGeom>
        </p:spPr>
      </p:pic>
      <p:pic>
        <p:nvPicPr>
          <p:cNvPr id="5" name="Afbeelding 5" descr="Afbeelding met overdekt, doek, papier, gegeten&#10;&#10;Automatisch gegenereerde beschrijving">
            <a:extLst>
              <a:ext uri="{FF2B5EF4-FFF2-40B4-BE49-F238E27FC236}">
                <a16:creationId xmlns:a16="http://schemas.microsoft.com/office/drawing/2014/main" id="{42CA9AF7-4041-A2C6-44C3-5F3503A10D41}"/>
              </a:ext>
            </a:extLst>
          </p:cNvPr>
          <p:cNvPicPr>
            <a:picLocks noChangeAspect="1"/>
          </p:cNvPicPr>
          <p:nvPr/>
        </p:nvPicPr>
        <p:blipFill>
          <a:blip r:embed="rId4"/>
          <a:stretch>
            <a:fillRect/>
          </a:stretch>
        </p:blipFill>
        <p:spPr>
          <a:xfrm>
            <a:off x="3340833" y="3718391"/>
            <a:ext cx="3895725" cy="2439911"/>
          </a:xfrm>
          <a:prstGeom prst="rect">
            <a:avLst/>
          </a:prstGeom>
        </p:spPr>
      </p:pic>
    </p:spTree>
    <p:extLst>
      <p:ext uri="{BB962C8B-B14F-4D97-AF65-F5344CB8AC3E}">
        <p14:creationId xmlns:p14="http://schemas.microsoft.com/office/powerpoint/2010/main" val="32806058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FC9974-A75E-4859-9353-CEA803EE3E0E}"/>
              </a:ext>
            </a:extLst>
          </p:cNvPr>
          <p:cNvSpPr>
            <a:spLocks noGrp="1"/>
          </p:cNvSpPr>
          <p:nvPr>
            <p:ph type="title"/>
          </p:nvPr>
        </p:nvSpPr>
        <p:spPr/>
        <p:txBody>
          <a:bodyPr>
            <a:normAutofit fontScale="90000"/>
          </a:bodyPr>
          <a:lstStyle/>
          <a:p>
            <a:r>
              <a:rPr lang="nl-NL" err="1">
                <a:cs typeface="Calibri Light"/>
              </a:rPr>
              <a:t>Skintear</a:t>
            </a:r>
            <a:r>
              <a:rPr lang="nl-NL">
                <a:cs typeface="Calibri Light"/>
              </a:rPr>
              <a:t> </a:t>
            </a:r>
            <a:br>
              <a:rPr lang="nl-NL">
                <a:cs typeface="Calibri Light"/>
              </a:rPr>
            </a:br>
            <a:endParaRPr lang="nl-NL"/>
          </a:p>
        </p:txBody>
      </p:sp>
      <p:sp>
        <p:nvSpPr>
          <p:cNvPr id="3" name="Tijdelijke aanduiding voor inhoud 2">
            <a:extLst>
              <a:ext uri="{FF2B5EF4-FFF2-40B4-BE49-F238E27FC236}">
                <a16:creationId xmlns:a16="http://schemas.microsoft.com/office/drawing/2014/main" id="{B00876D3-E751-40F2-86DB-DF868BC72A00}"/>
              </a:ext>
            </a:extLst>
          </p:cNvPr>
          <p:cNvSpPr>
            <a:spLocks noGrp="1"/>
          </p:cNvSpPr>
          <p:nvPr>
            <p:ph idx="1"/>
          </p:nvPr>
        </p:nvSpPr>
        <p:spPr/>
        <p:txBody>
          <a:bodyPr vert="horz" lIns="91440" tIns="45720" rIns="91440" bIns="45720" rtlCol="0" anchor="t">
            <a:normAutofit/>
          </a:bodyPr>
          <a:lstStyle/>
          <a:p>
            <a:pPr marL="0" indent="0">
              <a:buNone/>
            </a:pPr>
            <a:r>
              <a:rPr lang="nl-NL" b="1">
                <a:ea typeface="+mn-lt"/>
                <a:cs typeface="+mn-lt"/>
              </a:rPr>
              <a:t>Drie categorieën:</a:t>
            </a:r>
            <a:r>
              <a:rPr lang="nl-NL">
                <a:ea typeface="+mn-lt"/>
                <a:cs typeface="+mn-lt"/>
              </a:rPr>
              <a:t> </a:t>
            </a:r>
            <a:br>
              <a:rPr lang="nl-NL">
                <a:ea typeface="+mn-lt"/>
                <a:cs typeface="+mn-lt"/>
              </a:rPr>
            </a:br>
            <a:endParaRPr lang="nl-NL">
              <a:ea typeface="+mn-lt"/>
              <a:cs typeface="+mn-lt"/>
            </a:endParaRPr>
          </a:p>
          <a:p>
            <a:pPr marL="0" indent="0">
              <a:buNone/>
            </a:pPr>
            <a:r>
              <a:rPr lang="nl-NL">
                <a:ea typeface="+mn-lt"/>
                <a:cs typeface="+mn-lt"/>
              </a:rPr>
              <a:t>Categorie 1: Zonder weefselverlies lineair type en het flap type</a:t>
            </a:r>
          </a:p>
          <a:p>
            <a:pPr marL="0" indent="0">
              <a:buNone/>
            </a:pPr>
            <a:r>
              <a:rPr lang="nl-NL">
                <a:ea typeface="+mn-lt"/>
                <a:cs typeface="+mn-lt"/>
              </a:rPr>
              <a:t>Categorie 2: Gedeeltelijk weefselverlies </a:t>
            </a:r>
          </a:p>
          <a:p>
            <a:pPr marL="0" indent="0">
              <a:buNone/>
            </a:pPr>
            <a:r>
              <a:rPr lang="nl-NL">
                <a:ea typeface="+mn-lt"/>
                <a:cs typeface="+mn-lt"/>
              </a:rPr>
              <a:t>Categorie 3: Volledig weefselverlies, de opperhuid van de epidermale flap is volledig verdwenen</a:t>
            </a:r>
          </a:p>
          <a:p>
            <a:pPr marL="0" indent="0">
              <a:buNone/>
            </a:pPr>
            <a:endParaRPr lang="nl-NL">
              <a:ea typeface="Calibri"/>
              <a:cs typeface="Calibri"/>
            </a:endParaRPr>
          </a:p>
          <a:p>
            <a:pPr marL="0" indent="0">
              <a:buNone/>
            </a:pPr>
            <a:endParaRPr lang="nl-NL">
              <a:ea typeface="Calibri"/>
              <a:cs typeface="Calibri"/>
            </a:endParaRPr>
          </a:p>
          <a:p>
            <a:pPr marL="0" indent="0">
              <a:buNone/>
            </a:pPr>
            <a:r>
              <a:rPr lang="nl-NL" u="sng">
                <a:ea typeface="Calibri"/>
                <a:cs typeface="Calibri"/>
              </a:rPr>
              <a:t>Geen zwaluwstaartjes!</a:t>
            </a:r>
          </a:p>
        </p:txBody>
      </p:sp>
      <p:pic>
        <p:nvPicPr>
          <p:cNvPr id="6" name="Afbeelding 6" descr="Afbeelding met overdekt&#10;&#10;Automatisch gegenereerde beschrijving">
            <a:extLst>
              <a:ext uri="{FF2B5EF4-FFF2-40B4-BE49-F238E27FC236}">
                <a16:creationId xmlns:a16="http://schemas.microsoft.com/office/drawing/2014/main" id="{77737E58-5CFA-1D6B-1E91-EDD76FC39E0B}"/>
              </a:ext>
            </a:extLst>
          </p:cNvPr>
          <p:cNvPicPr>
            <a:picLocks noChangeAspect="1"/>
          </p:cNvPicPr>
          <p:nvPr/>
        </p:nvPicPr>
        <p:blipFill>
          <a:blip r:embed="rId3"/>
          <a:stretch>
            <a:fillRect/>
          </a:stretch>
        </p:blipFill>
        <p:spPr>
          <a:xfrm>
            <a:off x="5813988" y="4137480"/>
            <a:ext cx="4391025" cy="2561959"/>
          </a:xfrm>
          <a:prstGeom prst="rect">
            <a:avLst/>
          </a:prstGeom>
        </p:spPr>
      </p:pic>
    </p:spTree>
    <p:extLst>
      <p:ext uri="{BB962C8B-B14F-4D97-AF65-F5344CB8AC3E}">
        <p14:creationId xmlns:p14="http://schemas.microsoft.com/office/powerpoint/2010/main" val="20127989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9EBFB3-9F00-C0C4-02ED-C8A6E2E7BDA4}"/>
              </a:ext>
            </a:extLst>
          </p:cNvPr>
          <p:cNvSpPr>
            <a:spLocks noGrp="1"/>
          </p:cNvSpPr>
          <p:nvPr>
            <p:ph type="title"/>
          </p:nvPr>
        </p:nvSpPr>
        <p:spPr/>
        <p:txBody>
          <a:bodyPr/>
          <a:lstStyle/>
          <a:p>
            <a:r>
              <a:rPr lang="nl-NL">
                <a:ea typeface="+mj-lt"/>
                <a:cs typeface="+mj-lt"/>
              </a:rPr>
              <a:t>Behandeling </a:t>
            </a:r>
            <a:r>
              <a:rPr lang="nl-NL" err="1">
                <a:ea typeface="+mj-lt"/>
                <a:cs typeface="+mj-lt"/>
              </a:rPr>
              <a:t>skintear</a:t>
            </a:r>
            <a:r>
              <a:rPr lang="nl-NL">
                <a:ea typeface="+mj-lt"/>
                <a:cs typeface="+mj-lt"/>
              </a:rPr>
              <a:t> </a:t>
            </a:r>
            <a:endParaRPr lang="nl-NL"/>
          </a:p>
        </p:txBody>
      </p:sp>
      <p:sp>
        <p:nvSpPr>
          <p:cNvPr id="3" name="Tijdelijke aanduiding voor inhoud 2">
            <a:extLst>
              <a:ext uri="{FF2B5EF4-FFF2-40B4-BE49-F238E27FC236}">
                <a16:creationId xmlns:a16="http://schemas.microsoft.com/office/drawing/2014/main" id="{891E7C7E-1C1E-26CA-AD28-7EBBB9AB9367}"/>
              </a:ext>
            </a:extLst>
          </p:cNvPr>
          <p:cNvSpPr>
            <a:spLocks noGrp="1"/>
          </p:cNvSpPr>
          <p:nvPr>
            <p:ph idx="1"/>
          </p:nvPr>
        </p:nvSpPr>
        <p:spPr/>
        <p:txBody>
          <a:bodyPr vert="horz" lIns="91440" tIns="45720" rIns="91440" bIns="45720" rtlCol="0" anchor="t">
            <a:normAutofit/>
          </a:bodyPr>
          <a:lstStyle/>
          <a:p>
            <a:endParaRPr lang="nl-NL">
              <a:ea typeface="+mn-lt"/>
              <a:cs typeface="+mn-lt"/>
            </a:endParaRPr>
          </a:p>
          <a:p>
            <a:pPr marL="0" indent="0">
              <a:buNone/>
            </a:pPr>
            <a:r>
              <a:rPr lang="nl-NL">
                <a:ea typeface="+mn-lt"/>
                <a:cs typeface="+mn-lt"/>
              </a:rPr>
              <a:t>Het doel van de behandeling is het beschermen van de wond, pijnreductie en comfort voor de patiënt, uitdroging van de wond voorkomen, snelle effectieve wondheling en sparen van huidflap. </a:t>
            </a:r>
            <a:endParaRPr lang="nl-NL">
              <a:cs typeface="Calibri"/>
            </a:endParaRPr>
          </a:p>
          <a:p>
            <a:pPr marL="0" indent="0">
              <a:buNone/>
            </a:pPr>
            <a:r>
              <a:rPr lang="nl-NL">
                <a:ea typeface="+mn-lt"/>
                <a:cs typeface="+mn-lt"/>
              </a:rPr>
              <a:t>De verbandwisseling dient te gebeuren zonder het nieuwe weefsel te beschadigen.</a:t>
            </a:r>
            <a:endParaRPr lang="nl-NL">
              <a:cs typeface="Calibri"/>
            </a:endParaRPr>
          </a:p>
        </p:txBody>
      </p:sp>
      <p:pic>
        <p:nvPicPr>
          <p:cNvPr id="5" name="Afbeelding 5" descr="Afbeelding met tekst&#10;&#10;Automatisch gegenereerde beschrijving">
            <a:extLst>
              <a:ext uri="{FF2B5EF4-FFF2-40B4-BE49-F238E27FC236}">
                <a16:creationId xmlns:a16="http://schemas.microsoft.com/office/drawing/2014/main" id="{C36D4546-0884-A4B8-6CD5-710B484E48EB}"/>
              </a:ext>
            </a:extLst>
          </p:cNvPr>
          <p:cNvPicPr>
            <a:picLocks noChangeAspect="1"/>
          </p:cNvPicPr>
          <p:nvPr/>
        </p:nvPicPr>
        <p:blipFill>
          <a:blip r:embed="rId2"/>
          <a:stretch>
            <a:fillRect/>
          </a:stretch>
        </p:blipFill>
        <p:spPr>
          <a:xfrm>
            <a:off x="4314825" y="3989053"/>
            <a:ext cx="7372350" cy="2308894"/>
          </a:xfrm>
          <a:prstGeom prst="rect">
            <a:avLst/>
          </a:prstGeom>
        </p:spPr>
      </p:pic>
    </p:spTree>
    <p:extLst>
      <p:ext uri="{BB962C8B-B14F-4D97-AF65-F5344CB8AC3E}">
        <p14:creationId xmlns:p14="http://schemas.microsoft.com/office/powerpoint/2010/main" val="18098972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AC853E-09CD-45FD-82E3-A872DA435191}"/>
              </a:ext>
            </a:extLst>
          </p:cNvPr>
          <p:cNvSpPr>
            <a:spLocks noGrp="1"/>
          </p:cNvSpPr>
          <p:nvPr>
            <p:ph type="title"/>
          </p:nvPr>
        </p:nvSpPr>
        <p:spPr/>
        <p:txBody>
          <a:bodyPr/>
          <a:lstStyle/>
          <a:p>
            <a:r>
              <a:rPr lang="nl-NL">
                <a:cs typeface="Calibri Light"/>
              </a:rPr>
              <a:t>Ulcus cruris</a:t>
            </a:r>
          </a:p>
        </p:txBody>
      </p:sp>
      <p:sp>
        <p:nvSpPr>
          <p:cNvPr id="3" name="Tijdelijke aanduiding voor inhoud 2">
            <a:extLst>
              <a:ext uri="{FF2B5EF4-FFF2-40B4-BE49-F238E27FC236}">
                <a16:creationId xmlns:a16="http://schemas.microsoft.com/office/drawing/2014/main" id="{4DE4ED38-9760-4EF2-A781-CCEF2B26E7D5}"/>
              </a:ext>
            </a:extLst>
          </p:cNvPr>
          <p:cNvSpPr>
            <a:spLocks noGrp="1"/>
          </p:cNvSpPr>
          <p:nvPr>
            <p:ph idx="1"/>
          </p:nvPr>
        </p:nvSpPr>
        <p:spPr/>
        <p:txBody>
          <a:bodyPr vert="horz" lIns="91440" tIns="45720" rIns="91440" bIns="45720" rtlCol="0" anchor="t">
            <a:normAutofit/>
          </a:bodyPr>
          <a:lstStyle/>
          <a:p>
            <a:pPr marL="0" indent="0">
              <a:buNone/>
            </a:pPr>
            <a:endParaRPr lang="nl-NL">
              <a:ea typeface="+mn-lt"/>
              <a:cs typeface="+mn-lt"/>
            </a:endParaRPr>
          </a:p>
          <a:p>
            <a:pPr marL="0" indent="0">
              <a:buNone/>
            </a:pPr>
            <a:endParaRPr lang="nl-NL">
              <a:ea typeface="+mn-lt"/>
              <a:cs typeface="+mn-lt"/>
            </a:endParaRPr>
          </a:p>
          <a:p>
            <a:pPr marL="0" indent="0">
              <a:buNone/>
            </a:pPr>
            <a:r>
              <a:rPr lang="nl-NL">
                <a:ea typeface="+mn-lt"/>
                <a:cs typeface="+mn-lt"/>
              </a:rPr>
              <a:t>Een defect van de huid tot in het onderhuids weefsel, gelokaliseerd aan het onderbeen met geen of een geringe genezingstendens op basis van aderlijke en/of slagaderlijke problematiek.</a:t>
            </a:r>
            <a:endParaRPr lang="nl-NL">
              <a:ea typeface="Calibri"/>
              <a:cs typeface="Calibri"/>
            </a:endParaRPr>
          </a:p>
        </p:txBody>
      </p:sp>
      <p:pic>
        <p:nvPicPr>
          <p:cNvPr id="4" name="Afbeelding 4" descr="Afbeelding met dichtbij&#10;&#10;Automatisch gegenereerde beschrijving">
            <a:extLst>
              <a:ext uri="{FF2B5EF4-FFF2-40B4-BE49-F238E27FC236}">
                <a16:creationId xmlns:a16="http://schemas.microsoft.com/office/drawing/2014/main" id="{3D9B0FB2-189C-74A2-8C04-78E86B8AEA4B}"/>
              </a:ext>
            </a:extLst>
          </p:cNvPr>
          <p:cNvPicPr>
            <a:picLocks noChangeAspect="1"/>
          </p:cNvPicPr>
          <p:nvPr/>
        </p:nvPicPr>
        <p:blipFill>
          <a:blip r:embed="rId2"/>
          <a:stretch>
            <a:fillRect/>
          </a:stretch>
        </p:blipFill>
        <p:spPr>
          <a:xfrm>
            <a:off x="7846189" y="3219170"/>
            <a:ext cx="3933825" cy="2952105"/>
          </a:xfrm>
          <a:prstGeom prst="rect">
            <a:avLst/>
          </a:prstGeom>
        </p:spPr>
      </p:pic>
    </p:spTree>
    <p:extLst>
      <p:ext uri="{BB962C8B-B14F-4D97-AF65-F5344CB8AC3E}">
        <p14:creationId xmlns:p14="http://schemas.microsoft.com/office/powerpoint/2010/main" val="40930370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008E2D-D7CD-4340-9F28-7786C7B067E3}"/>
              </a:ext>
            </a:extLst>
          </p:cNvPr>
          <p:cNvSpPr>
            <a:spLocks noGrp="1"/>
          </p:cNvSpPr>
          <p:nvPr>
            <p:ph type="title"/>
          </p:nvPr>
        </p:nvSpPr>
        <p:spPr/>
        <p:txBody>
          <a:bodyPr/>
          <a:lstStyle/>
          <a:p>
            <a:r>
              <a:rPr lang="nl-NL">
                <a:cs typeface="Calibri Light"/>
              </a:rPr>
              <a:t>Kenmerken veneus (ader) ulcus</a:t>
            </a:r>
          </a:p>
        </p:txBody>
      </p:sp>
      <p:sp>
        <p:nvSpPr>
          <p:cNvPr id="3" name="Tijdelijke aanduiding voor inhoud 2">
            <a:extLst>
              <a:ext uri="{FF2B5EF4-FFF2-40B4-BE49-F238E27FC236}">
                <a16:creationId xmlns:a16="http://schemas.microsoft.com/office/drawing/2014/main" id="{16C65119-E713-4154-94D3-2AAD649323B9}"/>
              </a:ext>
            </a:extLst>
          </p:cNvPr>
          <p:cNvSpPr>
            <a:spLocks noGrp="1"/>
          </p:cNvSpPr>
          <p:nvPr>
            <p:ph idx="1"/>
          </p:nvPr>
        </p:nvSpPr>
        <p:spPr/>
        <p:txBody>
          <a:bodyPr vert="horz" lIns="91440" tIns="45720" rIns="91440" bIns="45720" rtlCol="0" anchor="t">
            <a:normAutofit/>
          </a:bodyPr>
          <a:lstStyle/>
          <a:p>
            <a:pPr marL="0" indent="0">
              <a:buNone/>
            </a:pPr>
            <a:endParaRPr lang="nl-NL">
              <a:ea typeface="+mn-lt"/>
              <a:cs typeface="+mn-lt"/>
            </a:endParaRPr>
          </a:p>
          <a:p>
            <a:pPr marL="0" indent="0">
              <a:buNone/>
            </a:pPr>
            <a:endParaRPr lang="nl-NL">
              <a:ea typeface="+mn-lt"/>
              <a:cs typeface="+mn-lt"/>
            </a:endParaRPr>
          </a:p>
          <a:p>
            <a:pPr marL="0" indent="0">
              <a:buNone/>
            </a:pPr>
            <a:r>
              <a:rPr lang="nl-NL">
                <a:ea typeface="+mn-lt"/>
                <a:cs typeface="+mn-lt"/>
              </a:rPr>
              <a:t>Vaak rondom enkels </a:t>
            </a:r>
            <a:endParaRPr lang="nl-NL">
              <a:ea typeface="Calibri"/>
              <a:cs typeface="Calibri"/>
            </a:endParaRPr>
          </a:p>
          <a:p>
            <a:pPr marL="0" indent="0">
              <a:buNone/>
            </a:pPr>
            <a:r>
              <a:rPr lang="nl-NL">
                <a:ea typeface="+mn-lt"/>
                <a:cs typeface="+mn-lt"/>
              </a:rPr>
              <a:t>Oedeem </a:t>
            </a:r>
          </a:p>
          <a:p>
            <a:pPr marL="0" indent="0">
              <a:buNone/>
            </a:pPr>
            <a:r>
              <a:rPr lang="nl-NL">
                <a:ea typeface="+mn-lt"/>
                <a:cs typeface="+mn-lt"/>
              </a:rPr>
              <a:t>Vaak veel exsudaat </a:t>
            </a:r>
          </a:p>
          <a:p>
            <a:pPr marL="0" indent="0">
              <a:buNone/>
            </a:pPr>
            <a:r>
              <a:rPr lang="nl-NL">
                <a:ea typeface="+mn-lt"/>
                <a:cs typeface="+mn-lt"/>
              </a:rPr>
              <a:t>Geel/rode wondbodem</a:t>
            </a:r>
          </a:p>
          <a:p>
            <a:pPr marL="0" indent="0">
              <a:buNone/>
            </a:pPr>
            <a:r>
              <a:rPr lang="nl-NL">
                <a:ea typeface="+mn-lt"/>
                <a:cs typeface="+mn-lt"/>
              </a:rPr>
              <a:t>Onregelmatige wondrand </a:t>
            </a:r>
            <a:endParaRPr lang="nl-NL">
              <a:solidFill>
                <a:srgbClr val="FF0000"/>
              </a:solidFill>
              <a:ea typeface="Calibri"/>
              <a:cs typeface="Calibri"/>
            </a:endParaRPr>
          </a:p>
        </p:txBody>
      </p:sp>
      <p:pic>
        <p:nvPicPr>
          <p:cNvPr id="4" name="Afbeelding 5" descr="Afbeelding met overdekt&#10;&#10;Automatisch gegenereerde beschrijving">
            <a:extLst>
              <a:ext uri="{FF2B5EF4-FFF2-40B4-BE49-F238E27FC236}">
                <a16:creationId xmlns:a16="http://schemas.microsoft.com/office/drawing/2014/main" id="{A75B879C-1D0E-20CD-1703-DDFB5C9B1F5F}"/>
              </a:ext>
            </a:extLst>
          </p:cNvPr>
          <p:cNvPicPr>
            <a:picLocks noChangeAspect="1"/>
          </p:cNvPicPr>
          <p:nvPr/>
        </p:nvPicPr>
        <p:blipFill>
          <a:blip r:embed="rId2"/>
          <a:stretch>
            <a:fillRect/>
          </a:stretch>
        </p:blipFill>
        <p:spPr>
          <a:xfrm>
            <a:off x="6038850" y="2542474"/>
            <a:ext cx="4143375" cy="3106552"/>
          </a:xfrm>
          <a:prstGeom prst="rect">
            <a:avLst/>
          </a:prstGeom>
        </p:spPr>
      </p:pic>
    </p:spTree>
    <p:extLst>
      <p:ext uri="{BB962C8B-B14F-4D97-AF65-F5344CB8AC3E}">
        <p14:creationId xmlns:p14="http://schemas.microsoft.com/office/powerpoint/2010/main" val="3031883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072839-50E0-49DE-AB5D-05E335D509A5}"/>
              </a:ext>
            </a:extLst>
          </p:cNvPr>
          <p:cNvSpPr>
            <a:spLocks noGrp="1"/>
          </p:cNvSpPr>
          <p:nvPr>
            <p:ph type="title"/>
          </p:nvPr>
        </p:nvSpPr>
        <p:spPr/>
        <p:txBody>
          <a:bodyPr/>
          <a:lstStyle/>
          <a:p>
            <a:r>
              <a:rPr lang="nl-NL">
                <a:cs typeface="Calibri Light"/>
              </a:rPr>
              <a:t>Kenmerken arterieel ulcus</a:t>
            </a:r>
            <a:endParaRPr lang="nl-NL"/>
          </a:p>
        </p:txBody>
      </p:sp>
      <p:sp>
        <p:nvSpPr>
          <p:cNvPr id="3" name="Tijdelijke aanduiding voor inhoud 2">
            <a:extLst>
              <a:ext uri="{FF2B5EF4-FFF2-40B4-BE49-F238E27FC236}">
                <a16:creationId xmlns:a16="http://schemas.microsoft.com/office/drawing/2014/main" id="{F7270B54-C081-4E3B-AEDA-6A5535576D57}"/>
              </a:ext>
            </a:extLst>
          </p:cNvPr>
          <p:cNvSpPr>
            <a:spLocks noGrp="1"/>
          </p:cNvSpPr>
          <p:nvPr>
            <p:ph idx="1"/>
          </p:nvPr>
        </p:nvSpPr>
        <p:spPr/>
        <p:txBody>
          <a:bodyPr vert="horz" lIns="91440" tIns="45720" rIns="91440" bIns="45720" rtlCol="0" anchor="t">
            <a:normAutofit/>
          </a:bodyPr>
          <a:lstStyle/>
          <a:p>
            <a:pPr marL="0" indent="0">
              <a:buNone/>
            </a:pPr>
            <a:endParaRPr lang="nl-NL">
              <a:ea typeface="+mn-lt"/>
              <a:cs typeface="+mn-lt"/>
            </a:endParaRPr>
          </a:p>
          <a:p>
            <a:pPr marL="0" indent="0">
              <a:buNone/>
            </a:pPr>
            <a:r>
              <a:rPr lang="nl-NL">
                <a:ea typeface="+mn-lt"/>
                <a:cs typeface="+mn-lt"/>
              </a:rPr>
              <a:t>Lokalisatie: voorkant/buitenzijde onderbeen, tenen of hiel </a:t>
            </a:r>
            <a:endParaRPr lang="nl-NL">
              <a:cs typeface="Calibri"/>
            </a:endParaRPr>
          </a:p>
          <a:p>
            <a:pPr marL="0" indent="0">
              <a:buNone/>
            </a:pPr>
            <a:r>
              <a:rPr lang="nl-NL">
                <a:ea typeface="+mn-lt"/>
                <a:cs typeface="+mn-lt"/>
              </a:rPr>
              <a:t>Wond is vaak diep </a:t>
            </a:r>
          </a:p>
          <a:p>
            <a:pPr marL="0" indent="0">
              <a:buNone/>
            </a:pPr>
            <a:r>
              <a:rPr lang="nl-NL">
                <a:ea typeface="+mn-lt"/>
                <a:cs typeface="+mn-lt"/>
              </a:rPr>
              <a:t>Weinig wondvocht</a:t>
            </a:r>
          </a:p>
          <a:p>
            <a:pPr marL="0" indent="0">
              <a:buNone/>
            </a:pPr>
            <a:r>
              <a:rPr lang="nl-NL">
                <a:ea typeface="+mn-lt"/>
                <a:cs typeface="+mn-lt"/>
              </a:rPr>
              <a:t>Scherp begrensd </a:t>
            </a:r>
          </a:p>
          <a:p>
            <a:pPr marL="0" indent="0">
              <a:buNone/>
            </a:pPr>
            <a:r>
              <a:rPr lang="nl-NL">
                <a:ea typeface="+mn-lt"/>
                <a:cs typeface="+mn-lt"/>
              </a:rPr>
              <a:t>Pijnlijk </a:t>
            </a:r>
          </a:p>
          <a:p>
            <a:pPr marL="0" indent="0">
              <a:buNone/>
            </a:pPr>
            <a:r>
              <a:rPr lang="nl-NL">
                <a:ea typeface="+mn-lt"/>
                <a:cs typeface="+mn-lt"/>
              </a:rPr>
              <a:t>Geel, zwarte wond</a:t>
            </a:r>
            <a:endParaRPr lang="nl-NL">
              <a:cs typeface="Calibri"/>
            </a:endParaRPr>
          </a:p>
        </p:txBody>
      </p:sp>
      <p:pic>
        <p:nvPicPr>
          <p:cNvPr id="4" name="Afbeelding 4" descr="Afbeelding met overdekt&#10;&#10;Automatisch gegenereerde beschrijving">
            <a:extLst>
              <a:ext uri="{FF2B5EF4-FFF2-40B4-BE49-F238E27FC236}">
                <a16:creationId xmlns:a16="http://schemas.microsoft.com/office/drawing/2014/main" id="{E0022B86-D73B-D586-1373-3F1074C5D9FB}"/>
              </a:ext>
            </a:extLst>
          </p:cNvPr>
          <p:cNvPicPr>
            <a:picLocks noChangeAspect="1"/>
          </p:cNvPicPr>
          <p:nvPr/>
        </p:nvPicPr>
        <p:blipFill>
          <a:blip r:embed="rId2"/>
          <a:stretch>
            <a:fillRect/>
          </a:stretch>
        </p:blipFill>
        <p:spPr>
          <a:xfrm>
            <a:off x="7896225" y="3105150"/>
            <a:ext cx="3562350" cy="2667000"/>
          </a:xfrm>
          <a:prstGeom prst="rect">
            <a:avLst/>
          </a:prstGeom>
        </p:spPr>
      </p:pic>
      <p:pic>
        <p:nvPicPr>
          <p:cNvPr id="5" name="Afbeelding 5">
            <a:extLst>
              <a:ext uri="{FF2B5EF4-FFF2-40B4-BE49-F238E27FC236}">
                <a16:creationId xmlns:a16="http://schemas.microsoft.com/office/drawing/2014/main" id="{3C4D9115-DD7D-6949-C39F-E778B273FF7D}"/>
              </a:ext>
            </a:extLst>
          </p:cNvPr>
          <p:cNvPicPr>
            <a:picLocks noChangeAspect="1"/>
          </p:cNvPicPr>
          <p:nvPr/>
        </p:nvPicPr>
        <p:blipFill>
          <a:blip r:embed="rId3"/>
          <a:stretch>
            <a:fillRect/>
          </a:stretch>
        </p:blipFill>
        <p:spPr>
          <a:xfrm>
            <a:off x="4038600" y="3429000"/>
            <a:ext cx="3248025" cy="2381250"/>
          </a:xfrm>
          <a:prstGeom prst="rect">
            <a:avLst/>
          </a:prstGeom>
        </p:spPr>
      </p:pic>
    </p:spTree>
    <p:extLst>
      <p:ext uri="{BB962C8B-B14F-4D97-AF65-F5344CB8AC3E}">
        <p14:creationId xmlns:p14="http://schemas.microsoft.com/office/powerpoint/2010/main" val="15062698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359068-391D-4C81-B42C-87D5BBE3B64F}"/>
              </a:ext>
            </a:extLst>
          </p:cNvPr>
          <p:cNvSpPr>
            <a:spLocks noGrp="1"/>
          </p:cNvSpPr>
          <p:nvPr>
            <p:ph type="title"/>
          </p:nvPr>
        </p:nvSpPr>
        <p:spPr/>
        <p:txBody>
          <a:bodyPr/>
          <a:lstStyle/>
          <a:p>
            <a:r>
              <a:rPr lang="nl-NL">
                <a:cs typeface="Calibri Light"/>
              </a:rPr>
              <a:t>Oorzaken en Klachten PAV</a:t>
            </a:r>
            <a:endParaRPr lang="nl-NL"/>
          </a:p>
        </p:txBody>
      </p:sp>
      <p:sp>
        <p:nvSpPr>
          <p:cNvPr id="3" name="Tijdelijke aanduiding voor inhoud 2">
            <a:extLst>
              <a:ext uri="{FF2B5EF4-FFF2-40B4-BE49-F238E27FC236}">
                <a16:creationId xmlns:a16="http://schemas.microsoft.com/office/drawing/2014/main" id="{3B30C304-82FE-405F-B53D-AAB028AB7B60}"/>
              </a:ext>
            </a:extLst>
          </p:cNvPr>
          <p:cNvSpPr>
            <a:spLocks noGrp="1"/>
          </p:cNvSpPr>
          <p:nvPr>
            <p:ph idx="1"/>
          </p:nvPr>
        </p:nvSpPr>
        <p:spPr/>
        <p:txBody>
          <a:bodyPr vert="horz" lIns="91440" tIns="45720" rIns="91440" bIns="45720" rtlCol="0" anchor="t">
            <a:normAutofit lnSpcReduction="10000"/>
          </a:bodyPr>
          <a:lstStyle/>
          <a:p>
            <a:pPr marL="0" indent="0">
              <a:buNone/>
            </a:pPr>
            <a:r>
              <a:rPr lang="nl-NL">
                <a:ea typeface="+mn-lt"/>
                <a:cs typeface="+mn-lt"/>
              </a:rPr>
              <a:t>Atherosclerose </a:t>
            </a:r>
            <a:endParaRPr lang="nl-NL"/>
          </a:p>
          <a:p>
            <a:pPr marL="0" indent="0">
              <a:buNone/>
            </a:pPr>
            <a:r>
              <a:rPr lang="nl-NL">
                <a:ea typeface="+mn-lt"/>
                <a:cs typeface="+mn-lt"/>
              </a:rPr>
              <a:t>Hypertensie </a:t>
            </a:r>
          </a:p>
          <a:p>
            <a:pPr marL="0" indent="0">
              <a:buNone/>
            </a:pPr>
            <a:r>
              <a:rPr lang="nl-NL">
                <a:cs typeface="Calibri"/>
              </a:rPr>
              <a:t>Roken </a:t>
            </a:r>
          </a:p>
          <a:p>
            <a:pPr marL="0" indent="0">
              <a:buNone/>
            </a:pPr>
            <a:r>
              <a:rPr lang="nl-NL">
                <a:cs typeface="Calibri"/>
              </a:rPr>
              <a:t>DM</a:t>
            </a:r>
          </a:p>
          <a:p>
            <a:pPr marL="0" indent="0">
              <a:buNone/>
            </a:pPr>
            <a:r>
              <a:rPr lang="nl-NL">
                <a:cs typeface="Calibri"/>
              </a:rPr>
              <a:t>Overgewicht </a:t>
            </a:r>
          </a:p>
          <a:p>
            <a:pPr marL="0" indent="0">
              <a:buNone/>
            </a:pPr>
            <a:endParaRPr lang="nl-NL">
              <a:cs typeface="Calibri"/>
            </a:endParaRPr>
          </a:p>
          <a:p>
            <a:pPr marL="0" indent="0">
              <a:buNone/>
            </a:pPr>
            <a:r>
              <a:rPr lang="nl-NL">
                <a:cs typeface="Calibri"/>
              </a:rPr>
              <a:t>Nachtelijke pijn  </a:t>
            </a:r>
            <a:endParaRPr lang="en-US">
              <a:ea typeface="+mn-lt"/>
              <a:cs typeface="+mn-lt"/>
            </a:endParaRPr>
          </a:p>
          <a:p>
            <a:pPr marL="0" indent="0">
              <a:buNone/>
            </a:pPr>
            <a:r>
              <a:rPr lang="nl-NL">
                <a:cs typeface="Calibri"/>
              </a:rPr>
              <a:t>Claudicatio </a:t>
            </a:r>
            <a:r>
              <a:rPr lang="nl-NL" err="1">
                <a:cs typeface="Calibri"/>
              </a:rPr>
              <a:t>intermittens</a:t>
            </a:r>
            <a:r>
              <a:rPr lang="nl-NL">
                <a:cs typeface="Calibri"/>
              </a:rPr>
              <a:t> (pijn bij inspanning)</a:t>
            </a:r>
            <a:endParaRPr lang="en-US" err="1">
              <a:ea typeface="+mn-lt"/>
              <a:cs typeface="+mn-lt"/>
            </a:endParaRPr>
          </a:p>
          <a:p>
            <a:pPr marL="0" indent="0">
              <a:buNone/>
            </a:pPr>
            <a:r>
              <a:rPr lang="nl-NL">
                <a:cs typeface="Calibri"/>
              </a:rPr>
              <a:t>Pijn wordt minder bij afhangen van het been</a:t>
            </a:r>
            <a:endParaRPr lang="en-US">
              <a:ea typeface="+mn-lt"/>
              <a:cs typeface="+mn-lt"/>
            </a:endParaRPr>
          </a:p>
          <a:p>
            <a:pPr marL="0" indent="0">
              <a:buNone/>
            </a:pPr>
            <a:r>
              <a:rPr lang="nl-NL">
                <a:cs typeface="Calibri"/>
              </a:rPr>
              <a:t>Bleek en koud been</a:t>
            </a:r>
          </a:p>
          <a:p>
            <a:endParaRPr lang="nl-NL">
              <a:cs typeface="Calibri"/>
            </a:endParaRPr>
          </a:p>
        </p:txBody>
      </p:sp>
    </p:spTree>
    <p:extLst>
      <p:ext uri="{BB962C8B-B14F-4D97-AF65-F5344CB8AC3E}">
        <p14:creationId xmlns:p14="http://schemas.microsoft.com/office/powerpoint/2010/main" val="14585992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322DA3-4AF7-4899-8BDE-000EE71B087E}"/>
              </a:ext>
            </a:extLst>
          </p:cNvPr>
          <p:cNvSpPr>
            <a:spLocks noGrp="1"/>
          </p:cNvSpPr>
          <p:nvPr>
            <p:ph type="title"/>
          </p:nvPr>
        </p:nvSpPr>
        <p:spPr/>
        <p:txBody>
          <a:bodyPr/>
          <a:lstStyle/>
          <a:p>
            <a:r>
              <a:rPr lang="nl-NL">
                <a:cs typeface="Calibri Light"/>
              </a:rPr>
              <a:t>Diabetische voet</a:t>
            </a:r>
            <a:endParaRPr lang="nl-NL"/>
          </a:p>
        </p:txBody>
      </p:sp>
      <p:sp>
        <p:nvSpPr>
          <p:cNvPr id="3" name="Tijdelijke aanduiding voor inhoud 2">
            <a:extLst>
              <a:ext uri="{FF2B5EF4-FFF2-40B4-BE49-F238E27FC236}">
                <a16:creationId xmlns:a16="http://schemas.microsoft.com/office/drawing/2014/main" id="{84311508-0F82-4E58-91BC-FFB3B67A3496}"/>
              </a:ext>
            </a:extLst>
          </p:cNvPr>
          <p:cNvSpPr>
            <a:spLocks noGrp="1"/>
          </p:cNvSpPr>
          <p:nvPr>
            <p:ph idx="1"/>
          </p:nvPr>
        </p:nvSpPr>
        <p:spPr/>
        <p:txBody>
          <a:bodyPr vert="horz" lIns="91440" tIns="45720" rIns="91440" bIns="45720" rtlCol="0" anchor="t">
            <a:normAutofit/>
          </a:bodyPr>
          <a:lstStyle/>
          <a:p>
            <a:pPr marL="0" indent="0">
              <a:buNone/>
            </a:pPr>
            <a:r>
              <a:rPr lang="nl-NL" sz="2400" b="1">
                <a:ea typeface="+mn-lt"/>
                <a:cs typeface="+mn-lt"/>
              </a:rPr>
              <a:t>Oorzaken </a:t>
            </a:r>
            <a:endParaRPr lang="nl-NL" sz="2400">
              <a:ea typeface="+mn-lt"/>
              <a:cs typeface="+mn-lt"/>
            </a:endParaRPr>
          </a:p>
          <a:p>
            <a:pPr marL="0" indent="0">
              <a:buNone/>
            </a:pPr>
            <a:r>
              <a:rPr lang="nl-NL" sz="2400">
                <a:ea typeface="+mn-lt"/>
                <a:cs typeface="+mn-lt"/>
              </a:rPr>
              <a:t>Perifeer arterieel vaatlijden </a:t>
            </a:r>
            <a:endParaRPr lang="nl-NL" sz="2400">
              <a:cs typeface="Calibri"/>
            </a:endParaRPr>
          </a:p>
          <a:p>
            <a:pPr marL="0" indent="0">
              <a:buNone/>
            </a:pPr>
            <a:r>
              <a:rPr lang="nl-NL" sz="2400">
                <a:ea typeface="+mn-lt"/>
                <a:cs typeface="+mn-lt"/>
              </a:rPr>
              <a:t>Polyneuropathie </a:t>
            </a:r>
          </a:p>
          <a:p>
            <a:pPr marL="0" indent="0">
              <a:buNone/>
            </a:pPr>
            <a:r>
              <a:rPr lang="nl-NL" sz="2400">
                <a:ea typeface="+mn-lt"/>
                <a:cs typeface="+mn-lt"/>
              </a:rPr>
              <a:t>Inadequaat schoeisel </a:t>
            </a:r>
          </a:p>
          <a:p>
            <a:pPr marL="0" indent="0">
              <a:buNone/>
            </a:pPr>
            <a:r>
              <a:rPr lang="nl-NL" sz="2400">
                <a:ea typeface="+mn-lt"/>
                <a:cs typeface="+mn-lt"/>
              </a:rPr>
              <a:t>Verhoogde plantaire druk tijdens het lopen of staan</a:t>
            </a:r>
            <a:endParaRPr lang="nl-NL" sz="2400">
              <a:cs typeface="Calibri"/>
            </a:endParaRPr>
          </a:p>
        </p:txBody>
      </p:sp>
      <p:pic>
        <p:nvPicPr>
          <p:cNvPr id="7" name="Afbeelding 7" descr="Afbeelding met persoon, overdekt&#10;&#10;Automatisch gegenereerde beschrijving">
            <a:extLst>
              <a:ext uri="{FF2B5EF4-FFF2-40B4-BE49-F238E27FC236}">
                <a16:creationId xmlns:a16="http://schemas.microsoft.com/office/drawing/2014/main" id="{4103B74E-CCC0-8D06-D415-00383325D951}"/>
              </a:ext>
            </a:extLst>
          </p:cNvPr>
          <p:cNvPicPr>
            <a:picLocks noChangeAspect="1"/>
          </p:cNvPicPr>
          <p:nvPr/>
        </p:nvPicPr>
        <p:blipFill>
          <a:blip r:embed="rId3"/>
          <a:stretch>
            <a:fillRect/>
          </a:stretch>
        </p:blipFill>
        <p:spPr>
          <a:xfrm>
            <a:off x="1209675" y="4057519"/>
            <a:ext cx="6057900" cy="2362462"/>
          </a:xfrm>
          <a:prstGeom prst="rect">
            <a:avLst/>
          </a:prstGeom>
        </p:spPr>
      </p:pic>
    </p:spTree>
    <p:extLst>
      <p:ext uri="{BB962C8B-B14F-4D97-AF65-F5344CB8AC3E}">
        <p14:creationId xmlns:p14="http://schemas.microsoft.com/office/powerpoint/2010/main" val="15015382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079B86-01FC-F58A-4BA1-BD1109A7120F}"/>
              </a:ext>
            </a:extLst>
          </p:cNvPr>
          <p:cNvSpPr>
            <a:spLocks noGrp="1"/>
          </p:cNvSpPr>
          <p:nvPr>
            <p:ph type="title"/>
          </p:nvPr>
        </p:nvSpPr>
        <p:spPr/>
        <p:txBody>
          <a:bodyPr/>
          <a:lstStyle/>
          <a:p>
            <a:r>
              <a:rPr lang="nl-NL">
                <a:ea typeface="Calibri Light"/>
                <a:cs typeface="Calibri Light"/>
              </a:rPr>
              <a:t>Tekenen van infectie</a:t>
            </a:r>
            <a:endParaRPr lang="nl-NL"/>
          </a:p>
        </p:txBody>
      </p:sp>
      <p:sp>
        <p:nvSpPr>
          <p:cNvPr id="3" name="Tijdelijke aanduiding voor inhoud 2">
            <a:extLst>
              <a:ext uri="{FF2B5EF4-FFF2-40B4-BE49-F238E27FC236}">
                <a16:creationId xmlns:a16="http://schemas.microsoft.com/office/drawing/2014/main" id="{C4821E4E-0FBF-2CC7-E042-3E31959D38A8}"/>
              </a:ext>
            </a:extLst>
          </p:cNvPr>
          <p:cNvSpPr>
            <a:spLocks noGrp="1"/>
          </p:cNvSpPr>
          <p:nvPr>
            <p:ph idx="1"/>
          </p:nvPr>
        </p:nvSpPr>
        <p:spPr/>
        <p:txBody>
          <a:bodyPr vert="horz" lIns="91440" tIns="45720" rIns="91440" bIns="45720" rtlCol="0" anchor="t">
            <a:normAutofit/>
          </a:bodyPr>
          <a:lstStyle/>
          <a:p>
            <a:endParaRPr lang="nl-NL">
              <a:ea typeface="Calibri"/>
              <a:cs typeface="Calibri"/>
            </a:endParaRPr>
          </a:p>
          <a:p>
            <a:endParaRPr lang="nl-NL">
              <a:ea typeface="Calibri"/>
              <a:cs typeface="Calibri"/>
            </a:endParaRPr>
          </a:p>
          <a:p>
            <a:r>
              <a:rPr lang="nl-NL">
                <a:ea typeface="Calibri"/>
                <a:cs typeface="Calibri"/>
              </a:rPr>
              <a:t>Welke tekenen van infectie zijn er?</a:t>
            </a:r>
          </a:p>
        </p:txBody>
      </p:sp>
      <p:pic>
        <p:nvPicPr>
          <p:cNvPr id="4" name="Afbeelding 3" descr="Sepsis in de spotlights - UMC Utrecht">
            <a:extLst>
              <a:ext uri="{FF2B5EF4-FFF2-40B4-BE49-F238E27FC236}">
                <a16:creationId xmlns:a16="http://schemas.microsoft.com/office/drawing/2014/main" id="{14E7E733-D9F3-4886-0A6E-F238D11F47D8}"/>
              </a:ext>
            </a:extLst>
          </p:cNvPr>
          <p:cNvPicPr>
            <a:picLocks noChangeAspect="1"/>
          </p:cNvPicPr>
          <p:nvPr/>
        </p:nvPicPr>
        <p:blipFill>
          <a:blip r:embed="rId2"/>
          <a:stretch>
            <a:fillRect/>
          </a:stretch>
        </p:blipFill>
        <p:spPr>
          <a:xfrm>
            <a:off x="2177970" y="3835319"/>
            <a:ext cx="2743200" cy="1714500"/>
          </a:xfrm>
          <a:prstGeom prst="rect">
            <a:avLst/>
          </a:prstGeom>
        </p:spPr>
      </p:pic>
    </p:spTree>
    <p:extLst>
      <p:ext uri="{BB962C8B-B14F-4D97-AF65-F5344CB8AC3E}">
        <p14:creationId xmlns:p14="http://schemas.microsoft.com/office/powerpoint/2010/main" val="16658606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2275F4-90BD-8F2C-AE8E-C426B0F803B9}"/>
              </a:ext>
            </a:extLst>
          </p:cNvPr>
          <p:cNvSpPr>
            <a:spLocks noGrp="1"/>
          </p:cNvSpPr>
          <p:nvPr>
            <p:ph type="title"/>
          </p:nvPr>
        </p:nvSpPr>
        <p:spPr/>
        <p:txBody>
          <a:bodyPr/>
          <a:lstStyle/>
          <a:p>
            <a:r>
              <a:rPr lang="nl-NL" b="0">
                <a:latin typeface="Calibri"/>
                <a:ea typeface="Calibri"/>
                <a:cs typeface="Calibri"/>
              </a:rPr>
              <a:t>Tekenen van infectie</a:t>
            </a:r>
          </a:p>
        </p:txBody>
      </p:sp>
      <p:sp>
        <p:nvSpPr>
          <p:cNvPr id="6" name="Tijdelijke aanduiding voor inhoud 5">
            <a:extLst>
              <a:ext uri="{FF2B5EF4-FFF2-40B4-BE49-F238E27FC236}">
                <a16:creationId xmlns:a16="http://schemas.microsoft.com/office/drawing/2014/main" id="{C1EA7877-6E1B-F86C-C7BF-8400B4431182}"/>
              </a:ext>
            </a:extLst>
          </p:cNvPr>
          <p:cNvSpPr>
            <a:spLocks noGrp="1"/>
          </p:cNvSpPr>
          <p:nvPr>
            <p:ph idx="1"/>
          </p:nvPr>
        </p:nvSpPr>
        <p:spPr/>
        <p:txBody>
          <a:bodyPr vert="horz" lIns="91440" tIns="45720" rIns="91440" bIns="45720" rtlCol="0" anchor="t">
            <a:normAutofit lnSpcReduction="10000"/>
          </a:bodyPr>
          <a:lstStyle/>
          <a:p>
            <a:pPr marL="0" indent="0">
              <a:buNone/>
            </a:pPr>
            <a:r>
              <a:rPr lang="nl-NL" sz="2400">
                <a:latin typeface="Calibri"/>
                <a:ea typeface="Calibri"/>
                <a:cs typeface="Calibri"/>
              </a:rPr>
              <a:t>Lokale Klachten</a:t>
            </a:r>
            <a:endParaRPr lang="nl-NL"/>
          </a:p>
          <a:p>
            <a:r>
              <a:rPr lang="nl-NL" sz="1800" b="1">
                <a:latin typeface="Calibri"/>
                <a:ea typeface="Calibri"/>
                <a:cs typeface="Calibri"/>
              </a:rPr>
              <a:t>Roodheid</a:t>
            </a:r>
            <a:r>
              <a:rPr lang="nl-NL" sz="1800">
                <a:latin typeface="Calibri"/>
                <a:ea typeface="Calibri"/>
                <a:cs typeface="Calibri"/>
              </a:rPr>
              <a:t> die zich uitbreidt rond de wond</a:t>
            </a:r>
          </a:p>
          <a:p>
            <a:r>
              <a:rPr lang="nl-NL" sz="1800" b="1">
                <a:latin typeface="Calibri"/>
                <a:ea typeface="Calibri"/>
                <a:cs typeface="Calibri"/>
              </a:rPr>
              <a:t>Pijn</a:t>
            </a:r>
            <a:r>
              <a:rPr lang="nl-NL" sz="1800">
                <a:latin typeface="Calibri"/>
                <a:ea typeface="Calibri"/>
                <a:cs typeface="Calibri"/>
              </a:rPr>
              <a:t> die erger wordt in plaats van minder</a:t>
            </a:r>
          </a:p>
          <a:p>
            <a:r>
              <a:rPr lang="nl-NL" sz="1800" b="1">
                <a:latin typeface="Calibri"/>
                <a:ea typeface="Calibri"/>
                <a:cs typeface="Calibri"/>
              </a:rPr>
              <a:t>Zwelling</a:t>
            </a:r>
            <a:r>
              <a:rPr lang="nl-NL" sz="1800">
                <a:latin typeface="Calibri"/>
                <a:ea typeface="Calibri"/>
                <a:cs typeface="Calibri"/>
              </a:rPr>
              <a:t> en een strakke, harde huid</a:t>
            </a:r>
          </a:p>
          <a:p>
            <a:r>
              <a:rPr lang="nl-NL" sz="1800" b="1">
                <a:latin typeface="Calibri"/>
                <a:ea typeface="Calibri"/>
                <a:cs typeface="Calibri"/>
              </a:rPr>
              <a:t>Exsudaat </a:t>
            </a:r>
            <a:r>
              <a:rPr lang="nl-NL" sz="1800">
                <a:latin typeface="Calibri"/>
                <a:ea typeface="Calibri"/>
                <a:cs typeface="Calibri"/>
              </a:rPr>
              <a:t>toename</a:t>
            </a:r>
          </a:p>
          <a:p>
            <a:r>
              <a:rPr lang="nl-NL" sz="1800" b="1">
                <a:latin typeface="Calibri"/>
                <a:ea typeface="Calibri"/>
                <a:cs typeface="Calibri"/>
              </a:rPr>
              <a:t>Warmte</a:t>
            </a:r>
            <a:r>
              <a:rPr lang="nl-NL" sz="1800">
                <a:latin typeface="Calibri"/>
                <a:ea typeface="Calibri"/>
                <a:cs typeface="Calibri"/>
              </a:rPr>
              <a:t> </a:t>
            </a:r>
          </a:p>
          <a:p>
            <a:r>
              <a:rPr lang="nl-NL" sz="1800" b="1">
                <a:latin typeface="Calibri"/>
                <a:ea typeface="Calibri"/>
                <a:cs typeface="Calibri"/>
              </a:rPr>
              <a:t>Pus</a:t>
            </a:r>
            <a:r>
              <a:rPr lang="nl-NL" sz="1800">
                <a:latin typeface="Calibri"/>
                <a:ea typeface="Calibri"/>
                <a:cs typeface="Calibri"/>
              </a:rPr>
              <a:t> </a:t>
            </a:r>
          </a:p>
          <a:p>
            <a:r>
              <a:rPr lang="nl-NL" sz="1800" b="1">
                <a:latin typeface="Calibri"/>
                <a:ea typeface="Calibri"/>
                <a:cs typeface="Calibri"/>
              </a:rPr>
              <a:t>Slechte geur</a:t>
            </a:r>
            <a:endParaRPr lang="nl-NL" sz="1800">
              <a:latin typeface="Calibri"/>
              <a:ea typeface="Calibri"/>
              <a:cs typeface="Calibri"/>
            </a:endParaRPr>
          </a:p>
          <a:p>
            <a:endParaRPr lang="nl-NL" sz="1200">
              <a:latin typeface="Calibri"/>
              <a:ea typeface="Calibri"/>
              <a:cs typeface="Calibri"/>
            </a:endParaRPr>
          </a:p>
          <a:p>
            <a:pPr marL="0" indent="0">
              <a:buNone/>
            </a:pPr>
            <a:r>
              <a:rPr lang="nl-NL" sz="2400">
                <a:latin typeface="Calibri"/>
                <a:ea typeface="Calibri"/>
                <a:cs typeface="Calibri"/>
              </a:rPr>
              <a:t>Algemene Klachten</a:t>
            </a:r>
          </a:p>
          <a:p>
            <a:r>
              <a:rPr lang="nl-NL" sz="1800" b="1">
                <a:latin typeface="Calibri"/>
                <a:ea typeface="Calibri"/>
                <a:cs typeface="Calibri"/>
              </a:rPr>
              <a:t>Koorts</a:t>
            </a:r>
            <a:r>
              <a:rPr lang="nl-NL" sz="1800">
                <a:latin typeface="Calibri"/>
                <a:ea typeface="Calibri"/>
                <a:cs typeface="Calibri"/>
              </a:rPr>
              <a:t> of koude rillingen</a:t>
            </a:r>
          </a:p>
          <a:p>
            <a:r>
              <a:rPr lang="nl-NL" sz="1800" b="1">
                <a:latin typeface="Calibri"/>
                <a:ea typeface="Calibri"/>
                <a:cs typeface="Calibri"/>
              </a:rPr>
              <a:t>Algeheel onwel</a:t>
            </a:r>
            <a:r>
              <a:rPr lang="nl-NL" sz="1800">
                <a:latin typeface="Calibri"/>
                <a:ea typeface="Calibri"/>
                <a:cs typeface="Calibri"/>
              </a:rPr>
              <a:t> of ziek gevoel</a:t>
            </a:r>
          </a:p>
          <a:p>
            <a:r>
              <a:rPr lang="nl-NL" sz="1800" b="1">
                <a:latin typeface="Calibri"/>
                <a:ea typeface="Calibri"/>
                <a:cs typeface="Calibri"/>
              </a:rPr>
              <a:t>Rode strepen</a:t>
            </a:r>
            <a:r>
              <a:rPr lang="nl-NL" sz="1800">
                <a:latin typeface="Calibri"/>
                <a:ea typeface="Calibri"/>
                <a:cs typeface="Calibri"/>
              </a:rPr>
              <a:t> op de huid die vanuit de wond wegtrekken (een teken dat de infectie zich via de vaten verspreidt met kans op sepsis!)</a:t>
            </a:r>
            <a:endParaRPr lang="nl-NL">
              <a:latin typeface="Calibri"/>
              <a:ea typeface="Calibri"/>
              <a:cs typeface="Calibri"/>
            </a:endParaRPr>
          </a:p>
          <a:p>
            <a:endParaRPr lang="nl-NL">
              <a:ea typeface="Calibri"/>
              <a:cs typeface="Calibri"/>
            </a:endParaRPr>
          </a:p>
        </p:txBody>
      </p:sp>
    </p:spTree>
    <p:extLst>
      <p:ext uri="{BB962C8B-B14F-4D97-AF65-F5344CB8AC3E}">
        <p14:creationId xmlns:p14="http://schemas.microsoft.com/office/powerpoint/2010/main" val="21313502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9AD3AA-61A8-496E-8296-E3EE7709465A}"/>
              </a:ext>
            </a:extLst>
          </p:cNvPr>
          <p:cNvSpPr>
            <a:spLocks noGrp="1"/>
          </p:cNvSpPr>
          <p:nvPr>
            <p:ph type="title"/>
          </p:nvPr>
        </p:nvSpPr>
        <p:spPr/>
        <p:txBody>
          <a:bodyPr/>
          <a:lstStyle/>
          <a:p>
            <a:r>
              <a:rPr lang="nl-NL">
                <a:cs typeface="Calibri Light"/>
              </a:rPr>
              <a:t>Belangrijk</a:t>
            </a:r>
            <a:endParaRPr lang="nl-NL"/>
          </a:p>
        </p:txBody>
      </p:sp>
      <p:sp>
        <p:nvSpPr>
          <p:cNvPr id="3" name="Tijdelijke aanduiding voor inhoud 2">
            <a:extLst>
              <a:ext uri="{FF2B5EF4-FFF2-40B4-BE49-F238E27FC236}">
                <a16:creationId xmlns:a16="http://schemas.microsoft.com/office/drawing/2014/main" id="{2E430E82-DCC9-4563-B3B5-C4BB77F98EE9}"/>
              </a:ext>
            </a:extLst>
          </p:cNvPr>
          <p:cNvSpPr>
            <a:spLocks noGrp="1"/>
          </p:cNvSpPr>
          <p:nvPr>
            <p:ph idx="1"/>
          </p:nvPr>
        </p:nvSpPr>
        <p:spPr/>
        <p:txBody>
          <a:bodyPr vert="horz" lIns="91440" tIns="45720" rIns="91440" bIns="45720" rtlCol="0" anchor="t">
            <a:normAutofit/>
          </a:bodyPr>
          <a:lstStyle/>
          <a:p>
            <a:pPr marL="0" indent="0">
              <a:buNone/>
            </a:pPr>
            <a:r>
              <a:rPr lang="nl-NL">
                <a:ea typeface="+mn-lt"/>
                <a:cs typeface="+mn-lt"/>
              </a:rPr>
              <a:t>Diabetici zijn extra gevoelig voor infecties!</a:t>
            </a:r>
            <a:endParaRPr lang="nl-NL"/>
          </a:p>
          <a:p>
            <a:pPr marL="0" indent="0">
              <a:buNone/>
            </a:pPr>
            <a:r>
              <a:rPr lang="nl-NL">
                <a:ea typeface="+mn-lt"/>
                <a:cs typeface="+mn-lt"/>
              </a:rPr>
              <a:t>Er niet altijd kan worden vertrouwd op de aan- of afwezigheid van  infectieverschijnselen. </a:t>
            </a:r>
          </a:p>
          <a:p>
            <a:pPr marL="0" indent="0">
              <a:buNone/>
            </a:pPr>
            <a:r>
              <a:rPr lang="nl-NL">
                <a:ea typeface="+mn-lt"/>
                <a:cs typeface="+mn-lt"/>
              </a:rPr>
              <a:t>Bij meer dan 50% van patiënten met diabetes is er geen sprake van koorts, verhoogd BSE of stijging van het CRP. </a:t>
            </a:r>
            <a:endParaRPr lang="nl-NL"/>
          </a:p>
          <a:p>
            <a:pPr marL="0" indent="0">
              <a:buNone/>
            </a:pPr>
            <a:r>
              <a:rPr lang="nl-NL" b="1">
                <a:ea typeface="+mn-lt"/>
                <a:cs typeface="+mn-lt"/>
              </a:rPr>
              <a:t>Ontregeling van glucose</a:t>
            </a:r>
            <a:r>
              <a:rPr lang="nl-NL">
                <a:ea typeface="+mn-lt"/>
                <a:cs typeface="+mn-lt"/>
              </a:rPr>
              <a:t>, koude rillingen en verschil in huidtemperatuur (&gt; 2⁰C) zijn belangrijke parameters.</a:t>
            </a:r>
          </a:p>
          <a:p>
            <a:pPr marL="0" indent="0">
              <a:buNone/>
            </a:pPr>
            <a:r>
              <a:rPr lang="nl-NL">
                <a:cs typeface="Calibri"/>
              </a:rPr>
              <a:t>Dagelijkse voet en schoen inspectie </a:t>
            </a:r>
            <a:endParaRPr lang="nl-NL">
              <a:ea typeface="Calibri"/>
              <a:cs typeface="Calibri"/>
            </a:endParaRPr>
          </a:p>
        </p:txBody>
      </p:sp>
      <p:pic>
        <p:nvPicPr>
          <p:cNvPr id="4" name="Afbeelding 5" descr="Afbeelding met overdekt, persoon, hand&#10;&#10;Automatisch gegenereerde beschrijving">
            <a:extLst>
              <a:ext uri="{FF2B5EF4-FFF2-40B4-BE49-F238E27FC236}">
                <a16:creationId xmlns:a16="http://schemas.microsoft.com/office/drawing/2014/main" id="{A2208819-323A-0460-E472-B1911FC245A3}"/>
              </a:ext>
            </a:extLst>
          </p:cNvPr>
          <p:cNvPicPr>
            <a:picLocks noChangeAspect="1"/>
          </p:cNvPicPr>
          <p:nvPr/>
        </p:nvPicPr>
        <p:blipFill>
          <a:blip r:embed="rId2"/>
          <a:stretch>
            <a:fillRect/>
          </a:stretch>
        </p:blipFill>
        <p:spPr>
          <a:xfrm>
            <a:off x="8771922" y="4255620"/>
            <a:ext cx="3167967" cy="2454327"/>
          </a:xfrm>
          <a:prstGeom prst="rect">
            <a:avLst/>
          </a:prstGeom>
        </p:spPr>
      </p:pic>
    </p:spTree>
    <p:extLst>
      <p:ext uri="{BB962C8B-B14F-4D97-AF65-F5344CB8AC3E}">
        <p14:creationId xmlns:p14="http://schemas.microsoft.com/office/powerpoint/2010/main" val="12333984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C35A39-EACA-F510-8667-D02BACDB3BF6}"/>
              </a:ext>
            </a:extLst>
          </p:cNvPr>
          <p:cNvSpPr>
            <a:spLocks noGrp="1"/>
          </p:cNvSpPr>
          <p:nvPr>
            <p:ph type="title"/>
          </p:nvPr>
        </p:nvSpPr>
        <p:spPr/>
        <p:txBody>
          <a:bodyPr/>
          <a:lstStyle/>
          <a:p>
            <a:r>
              <a:rPr lang="nl-NL">
                <a:cs typeface="Calibri Light"/>
              </a:rPr>
              <a:t>Decubitus </a:t>
            </a:r>
            <a:endParaRPr lang="nl-NL"/>
          </a:p>
        </p:txBody>
      </p:sp>
      <p:sp>
        <p:nvSpPr>
          <p:cNvPr id="3" name="Tijdelijke aanduiding voor inhoud 2">
            <a:extLst>
              <a:ext uri="{FF2B5EF4-FFF2-40B4-BE49-F238E27FC236}">
                <a16:creationId xmlns:a16="http://schemas.microsoft.com/office/drawing/2014/main" id="{970C1CE0-A5AB-AD79-DC90-BBD43368D3C2}"/>
              </a:ext>
            </a:extLst>
          </p:cNvPr>
          <p:cNvSpPr>
            <a:spLocks noGrp="1"/>
          </p:cNvSpPr>
          <p:nvPr>
            <p:ph idx="1"/>
          </p:nvPr>
        </p:nvSpPr>
        <p:spPr/>
        <p:txBody>
          <a:bodyPr vert="horz" lIns="91440" tIns="45720" rIns="91440" bIns="45720" rtlCol="0" anchor="t">
            <a:normAutofit/>
          </a:bodyPr>
          <a:lstStyle/>
          <a:p>
            <a:pPr marL="0" indent="0">
              <a:buNone/>
            </a:pPr>
            <a:endParaRPr lang="nl-NL">
              <a:ea typeface="+mn-lt"/>
              <a:cs typeface="+mn-lt"/>
            </a:endParaRPr>
          </a:p>
          <a:p>
            <a:pPr marL="0" indent="0">
              <a:buNone/>
            </a:pPr>
            <a:r>
              <a:rPr lang="nl-NL">
                <a:ea typeface="+mn-lt"/>
                <a:cs typeface="+mn-lt"/>
              </a:rPr>
              <a:t>Decubitus is een gelokaliseerde beschadiging van de huid en/of onderliggend weefsel, meestal ter hoogte van een botuitsteeksel, als gevolg van druk, of druk in samenhang met wrijfkrachten </a:t>
            </a:r>
            <a:endParaRPr lang="nl-NL">
              <a:cs typeface="Calibri"/>
            </a:endParaRPr>
          </a:p>
          <a:p>
            <a:endParaRPr lang="nl-NL">
              <a:cs typeface="Calibri"/>
            </a:endParaRPr>
          </a:p>
        </p:txBody>
      </p:sp>
      <p:pic>
        <p:nvPicPr>
          <p:cNvPr id="4" name="Afbeelding 4" descr="Afbeelding met diagram&#10;&#10;Automatisch gegenereerde beschrijving">
            <a:extLst>
              <a:ext uri="{FF2B5EF4-FFF2-40B4-BE49-F238E27FC236}">
                <a16:creationId xmlns:a16="http://schemas.microsoft.com/office/drawing/2014/main" id="{945541EE-EEF3-FF83-AEB6-FD8513900122}"/>
              </a:ext>
            </a:extLst>
          </p:cNvPr>
          <p:cNvPicPr>
            <a:picLocks noChangeAspect="1"/>
          </p:cNvPicPr>
          <p:nvPr/>
        </p:nvPicPr>
        <p:blipFill>
          <a:blip r:embed="rId2"/>
          <a:stretch>
            <a:fillRect/>
          </a:stretch>
        </p:blipFill>
        <p:spPr>
          <a:xfrm>
            <a:off x="3876675" y="3172760"/>
            <a:ext cx="5657850" cy="3255680"/>
          </a:xfrm>
          <a:prstGeom prst="rect">
            <a:avLst/>
          </a:prstGeom>
        </p:spPr>
      </p:pic>
    </p:spTree>
    <p:extLst>
      <p:ext uri="{BB962C8B-B14F-4D97-AF65-F5344CB8AC3E}">
        <p14:creationId xmlns:p14="http://schemas.microsoft.com/office/powerpoint/2010/main" val="11941709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488B69-3309-4ED4-216E-28759E605AA3}"/>
              </a:ext>
            </a:extLst>
          </p:cNvPr>
          <p:cNvSpPr>
            <a:spLocks noGrp="1"/>
          </p:cNvSpPr>
          <p:nvPr>
            <p:ph type="title"/>
          </p:nvPr>
        </p:nvSpPr>
        <p:spPr/>
        <p:txBody>
          <a:bodyPr/>
          <a:lstStyle/>
          <a:p>
            <a:r>
              <a:rPr lang="nl-NL">
                <a:cs typeface="Calibri Light"/>
              </a:rPr>
              <a:t>Preventieve maatregelen</a:t>
            </a:r>
            <a:endParaRPr lang="nl-NL"/>
          </a:p>
        </p:txBody>
      </p:sp>
      <p:sp>
        <p:nvSpPr>
          <p:cNvPr id="3" name="Tijdelijke aanduiding voor inhoud 2">
            <a:extLst>
              <a:ext uri="{FF2B5EF4-FFF2-40B4-BE49-F238E27FC236}">
                <a16:creationId xmlns:a16="http://schemas.microsoft.com/office/drawing/2014/main" id="{6A7F2269-0679-628C-9E53-722BB0EBDAB6}"/>
              </a:ext>
            </a:extLst>
          </p:cNvPr>
          <p:cNvSpPr>
            <a:spLocks noGrp="1"/>
          </p:cNvSpPr>
          <p:nvPr>
            <p:ph idx="1"/>
          </p:nvPr>
        </p:nvSpPr>
        <p:spPr/>
        <p:txBody>
          <a:bodyPr vert="horz" lIns="91440" tIns="45720" rIns="91440" bIns="45720" rtlCol="0" anchor="t">
            <a:normAutofit/>
          </a:bodyPr>
          <a:lstStyle/>
          <a:p>
            <a:pPr marL="0" indent="0">
              <a:buNone/>
            </a:pPr>
            <a:endParaRPr lang="nl-NL">
              <a:cs typeface="Calibri"/>
            </a:endParaRPr>
          </a:p>
          <a:p>
            <a:pPr marL="0" indent="0">
              <a:buNone/>
            </a:pPr>
            <a:r>
              <a:rPr lang="nl-NL">
                <a:cs typeface="Calibri"/>
              </a:rPr>
              <a:t>Voorkom druk/schuifkrachten</a:t>
            </a:r>
            <a:endParaRPr lang="nl-NL">
              <a:ea typeface="Calibri"/>
              <a:cs typeface="Calibri"/>
            </a:endParaRPr>
          </a:p>
          <a:p>
            <a:pPr marL="0" indent="0">
              <a:buNone/>
            </a:pPr>
            <a:r>
              <a:rPr lang="nl-NL">
                <a:cs typeface="Calibri"/>
              </a:rPr>
              <a:t>Observeer dagelijks de huid </a:t>
            </a:r>
            <a:endParaRPr lang="nl-NL">
              <a:ea typeface="Calibri"/>
              <a:cs typeface="Calibri"/>
            </a:endParaRPr>
          </a:p>
          <a:p>
            <a:pPr marL="0" indent="0">
              <a:buNone/>
            </a:pPr>
            <a:r>
              <a:rPr lang="nl-NL">
                <a:cs typeface="Calibri"/>
              </a:rPr>
              <a:t>Stimuleren tot wisselhouding</a:t>
            </a:r>
            <a:endParaRPr lang="nl-NL">
              <a:ea typeface="Calibri"/>
              <a:cs typeface="Calibri"/>
            </a:endParaRPr>
          </a:p>
          <a:p>
            <a:pPr marL="0" indent="0">
              <a:buNone/>
            </a:pPr>
            <a:r>
              <a:rPr lang="nl-NL">
                <a:cs typeface="Calibri"/>
              </a:rPr>
              <a:t>Roodheid, drukpunten vrij leggen</a:t>
            </a:r>
            <a:endParaRPr lang="nl-NL">
              <a:ea typeface="Calibri"/>
              <a:cs typeface="Calibri"/>
            </a:endParaRPr>
          </a:p>
          <a:p>
            <a:pPr>
              <a:buNone/>
            </a:pPr>
            <a:r>
              <a:rPr lang="nl-NL">
                <a:cs typeface="Calibri"/>
              </a:rPr>
              <a:t>Spoor de oorzaak op en neem zo mogelijk weg</a:t>
            </a:r>
            <a:endParaRPr lang="nl-NL">
              <a:ea typeface="Calibri"/>
              <a:cs typeface="Calibri"/>
            </a:endParaRPr>
          </a:p>
          <a:p>
            <a:pPr marL="0" indent="0">
              <a:buNone/>
            </a:pPr>
            <a:endParaRPr lang="nl-NL">
              <a:cs typeface="Calibri"/>
            </a:endParaRPr>
          </a:p>
          <a:p>
            <a:pPr marL="0" indent="0">
              <a:buNone/>
            </a:pPr>
            <a:r>
              <a:rPr lang="nl-NL">
                <a:cs typeface="Calibri"/>
              </a:rPr>
              <a:t>Goede voedingstoestand: diëtist </a:t>
            </a:r>
            <a:endParaRPr lang="nl-NL">
              <a:ea typeface="Calibri"/>
              <a:cs typeface="Calibri"/>
            </a:endParaRPr>
          </a:p>
          <a:p>
            <a:pPr marL="0" indent="0">
              <a:buNone/>
            </a:pPr>
            <a:r>
              <a:rPr lang="nl-NL">
                <a:cs typeface="Calibri"/>
              </a:rPr>
              <a:t>Vroegtijdig inschakelen van ergotherapeut </a:t>
            </a:r>
            <a:endParaRPr lang="nl-NL">
              <a:ea typeface="Calibri"/>
              <a:cs typeface="Calibri"/>
            </a:endParaRPr>
          </a:p>
        </p:txBody>
      </p:sp>
    </p:spTree>
    <p:extLst>
      <p:ext uri="{BB962C8B-B14F-4D97-AF65-F5344CB8AC3E}">
        <p14:creationId xmlns:p14="http://schemas.microsoft.com/office/powerpoint/2010/main" val="18269117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5B0589B1-5307-4D5B-9B7A-180CDA518B20}"/>
              </a:ext>
            </a:extLst>
          </p:cNvPr>
          <p:cNvSpPr txBox="1"/>
          <p:nvPr/>
        </p:nvSpPr>
        <p:spPr>
          <a:xfrm>
            <a:off x="3089344" y="2816484"/>
            <a:ext cx="6578600" cy="83099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nl-NL" sz="4800">
              <a:cs typeface="Calibri"/>
            </a:endParaRPr>
          </a:p>
        </p:txBody>
      </p:sp>
      <p:sp>
        <p:nvSpPr>
          <p:cNvPr id="2" name="Titel 1">
            <a:extLst>
              <a:ext uri="{FF2B5EF4-FFF2-40B4-BE49-F238E27FC236}">
                <a16:creationId xmlns:a16="http://schemas.microsoft.com/office/drawing/2014/main" id="{F14C2596-24F4-4CC0-94CE-F523E9ABE14A}"/>
              </a:ext>
            </a:extLst>
          </p:cNvPr>
          <p:cNvSpPr>
            <a:spLocks noGrp="1"/>
          </p:cNvSpPr>
          <p:nvPr>
            <p:ph type="title"/>
          </p:nvPr>
        </p:nvSpPr>
        <p:spPr>
          <a:xfrm>
            <a:off x="838200" y="365125"/>
            <a:ext cx="10515600" cy="1325563"/>
          </a:xfrm>
        </p:spPr>
        <p:txBody>
          <a:bodyPr/>
          <a:lstStyle/>
          <a:p>
            <a:pPr algn="ctr"/>
            <a:r>
              <a:rPr lang="nl-NL">
                <a:solidFill>
                  <a:schemeClr val="accent1">
                    <a:lumMod val="50000"/>
                  </a:schemeClr>
                </a:solidFill>
                <a:cs typeface="Calibri Light"/>
              </a:rPr>
              <a:t>Verschil decubitus, incontinentieletsel en smetten</a:t>
            </a:r>
          </a:p>
        </p:txBody>
      </p:sp>
      <p:pic>
        <p:nvPicPr>
          <p:cNvPr id="6" name="Afbeelding 7" descr="Afbeelding met tafel&#10;&#10;Automatisch gegenereerde beschrijving">
            <a:extLst>
              <a:ext uri="{FF2B5EF4-FFF2-40B4-BE49-F238E27FC236}">
                <a16:creationId xmlns:a16="http://schemas.microsoft.com/office/drawing/2014/main" id="{3116D4BD-F4D1-4434-A4B8-350192961B7E}"/>
              </a:ext>
            </a:extLst>
          </p:cNvPr>
          <p:cNvPicPr>
            <a:picLocks noGrp="1" noChangeAspect="1"/>
          </p:cNvPicPr>
          <p:nvPr>
            <p:ph idx="1"/>
          </p:nvPr>
        </p:nvPicPr>
        <p:blipFill>
          <a:blip r:embed="rId3"/>
          <a:stretch>
            <a:fillRect/>
          </a:stretch>
        </p:blipFill>
        <p:spPr>
          <a:xfrm>
            <a:off x="1105985" y="1683453"/>
            <a:ext cx="8008222" cy="4760216"/>
          </a:xfrm>
        </p:spPr>
      </p:pic>
    </p:spTree>
    <p:extLst>
      <p:ext uri="{BB962C8B-B14F-4D97-AF65-F5344CB8AC3E}">
        <p14:creationId xmlns:p14="http://schemas.microsoft.com/office/powerpoint/2010/main" val="297506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B2C8AA-E1C1-91EB-6C11-220ABFC5670F}"/>
              </a:ext>
            </a:extLst>
          </p:cNvPr>
          <p:cNvSpPr>
            <a:spLocks noGrp="1"/>
          </p:cNvSpPr>
          <p:nvPr>
            <p:ph type="title"/>
          </p:nvPr>
        </p:nvSpPr>
        <p:spPr/>
        <p:txBody>
          <a:bodyPr/>
          <a:lstStyle/>
          <a:p>
            <a:endParaRPr lang="nl-NL"/>
          </a:p>
        </p:txBody>
      </p:sp>
      <p:pic>
        <p:nvPicPr>
          <p:cNvPr id="4" name="Afbeelding 4">
            <a:extLst>
              <a:ext uri="{FF2B5EF4-FFF2-40B4-BE49-F238E27FC236}">
                <a16:creationId xmlns:a16="http://schemas.microsoft.com/office/drawing/2014/main" id="{DC5A8AF5-DF43-4391-3039-DA5B973D4980}"/>
              </a:ext>
            </a:extLst>
          </p:cNvPr>
          <p:cNvPicPr>
            <a:picLocks noGrp="1" noChangeAspect="1"/>
          </p:cNvPicPr>
          <p:nvPr>
            <p:ph idx="1"/>
          </p:nvPr>
        </p:nvPicPr>
        <p:blipFill>
          <a:blip r:embed="rId2"/>
          <a:stretch>
            <a:fillRect/>
          </a:stretch>
        </p:blipFill>
        <p:spPr>
          <a:xfrm>
            <a:off x="1371772" y="1395032"/>
            <a:ext cx="3352456" cy="2285770"/>
          </a:xfrm>
        </p:spPr>
      </p:pic>
      <p:pic>
        <p:nvPicPr>
          <p:cNvPr id="8" name="Afbeelding 8" descr="Afbeelding met overdekt, dichtbij&#10;&#10;Automatisch gegenereerde beschrijving">
            <a:extLst>
              <a:ext uri="{FF2B5EF4-FFF2-40B4-BE49-F238E27FC236}">
                <a16:creationId xmlns:a16="http://schemas.microsoft.com/office/drawing/2014/main" id="{A7201C37-4302-50F1-CBCA-9C8F0A88F7AE}"/>
              </a:ext>
            </a:extLst>
          </p:cNvPr>
          <p:cNvPicPr>
            <a:picLocks noChangeAspect="1"/>
          </p:cNvPicPr>
          <p:nvPr/>
        </p:nvPicPr>
        <p:blipFill>
          <a:blip r:embed="rId3"/>
          <a:stretch>
            <a:fillRect/>
          </a:stretch>
        </p:blipFill>
        <p:spPr>
          <a:xfrm>
            <a:off x="5816906" y="1396483"/>
            <a:ext cx="3486837" cy="2283974"/>
          </a:xfrm>
          <a:prstGeom prst="rect">
            <a:avLst/>
          </a:prstGeom>
        </p:spPr>
      </p:pic>
      <p:pic>
        <p:nvPicPr>
          <p:cNvPr id="9" name="Afbeelding 9" descr="Afbeelding met persoon, tatoeage, dichtbij&#10;&#10;Automatisch gegenereerde beschrijving">
            <a:extLst>
              <a:ext uri="{FF2B5EF4-FFF2-40B4-BE49-F238E27FC236}">
                <a16:creationId xmlns:a16="http://schemas.microsoft.com/office/drawing/2014/main" id="{33A3F065-C1DF-1435-6316-CDAE444DC648}"/>
              </a:ext>
            </a:extLst>
          </p:cNvPr>
          <p:cNvPicPr>
            <a:picLocks noChangeAspect="1"/>
          </p:cNvPicPr>
          <p:nvPr/>
        </p:nvPicPr>
        <p:blipFill>
          <a:blip r:embed="rId4"/>
          <a:stretch>
            <a:fillRect/>
          </a:stretch>
        </p:blipFill>
        <p:spPr>
          <a:xfrm>
            <a:off x="1134738" y="4303925"/>
            <a:ext cx="3835706" cy="1913262"/>
          </a:xfrm>
          <a:prstGeom prst="rect">
            <a:avLst/>
          </a:prstGeom>
        </p:spPr>
      </p:pic>
      <p:pic>
        <p:nvPicPr>
          <p:cNvPr id="10" name="Afbeelding 10">
            <a:extLst>
              <a:ext uri="{FF2B5EF4-FFF2-40B4-BE49-F238E27FC236}">
                <a16:creationId xmlns:a16="http://schemas.microsoft.com/office/drawing/2014/main" id="{85C3D597-F490-2CC0-6D13-63ABF7AFD2E4}"/>
              </a:ext>
            </a:extLst>
          </p:cNvPr>
          <p:cNvPicPr>
            <a:picLocks noChangeAspect="1"/>
          </p:cNvPicPr>
          <p:nvPr/>
        </p:nvPicPr>
        <p:blipFill>
          <a:blip r:embed="rId5"/>
          <a:stretch>
            <a:fillRect/>
          </a:stretch>
        </p:blipFill>
        <p:spPr>
          <a:xfrm>
            <a:off x="6110690" y="4140850"/>
            <a:ext cx="2890091" cy="2175142"/>
          </a:xfrm>
          <a:prstGeom prst="rect">
            <a:avLst/>
          </a:prstGeom>
        </p:spPr>
      </p:pic>
    </p:spTree>
    <p:extLst>
      <p:ext uri="{BB962C8B-B14F-4D97-AF65-F5344CB8AC3E}">
        <p14:creationId xmlns:p14="http://schemas.microsoft.com/office/powerpoint/2010/main" val="37253921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EE953E-8407-008F-E301-0C5A4478641F}"/>
              </a:ext>
            </a:extLst>
          </p:cNvPr>
          <p:cNvSpPr>
            <a:spLocks noGrp="1"/>
          </p:cNvSpPr>
          <p:nvPr>
            <p:ph type="title"/>
          </p:nvPr>
        </p:nvSpPr>
        <p:spPr/>
        <p:txBody>
          <a:bodyPr/>
          <a:lstStyle/>
          <a:p>
            <a:r>
              <a:rPr lang="nl-NL">
                <a:cs typeface="Calibri Light"/>
              </a:rPr>
              <a:t>Brandwonden</a:t>
            </a:r>
            <a:endParaRPr lang="nl-NL"/>
          </a:p>
        </p:txBody>
      </p:sp>
      <p:sp>
        <p:nvSpPr>
          <p:cNvPr id="3" name="Tijdelijke aanduiding voor inhoud 2">
            <a:extLst>
              <a:ext uri="{FF2B5EF4-FFF2-40B4-BE49-F238E27FC236}">
                <a16:creationId xmlns:a16="http://schemas.microsoft.com/office/drawing/2014/main" id="{051FB42A-6881-9D6D-D9DA-B2BD2FF3C100}"/>
              </a:ext>
            </a:extLst>
          </p:cNvPr>
          <p:cNvSpPr>
            <a:spLocks noGrp="1"/>
          </p:cNvSpPr>
          <p:nvPr>
            <p:ph idx="1"/>
          </p:nvPr>
        </p:nvSpPr>
        <p:spPr/>
        <p:txBody>
          <a:bodyPr vert="horz" lIns="91440" tIns="45720" rIns="91440" bIns="45720" rtlCol="0" anchor="t">
            <a:normAutofit lnSpcReduction="10000"/>
          </a:bodyPr>
          <a:lstStyle/>
          <a:p>
            <a:pPr marL="0" indent="0">
              <a:buNone/>
            </a:pPr>
            <a:endParaRPr lang="nl-NL" b="1">
              <a:cs typeface="Calibri"/>
            </a:endParaRPr>
          </a:p>
          <a:p>
            <a:pPr marL="0" indent="0">
              <a:buNone/>
            </a:pPr>
            <a:r>
              <a:rPr lang="nl-NL" b="1">
                <a:cs typeface="Calibri"/>
              </a:rPr>
              <a:t>Blaren:</a:t>
            </a:r>
            <a:endParaRPr lang="nl-NL"/>
          </a:p>
          <a:p>
            <a:pPr marL="0" indent="0">
              <a:buNone/>
            </a:pPr>
            <a:r>
              <a:rPr lang="nl-NL">
                <a:cs typeface="Calibri"/>
              </a:rPr>
              <a:t>Kleine niet in de weg zittende intacte blaren laten zitten, eventueel beschermen met silicionengaas.</a:t>
            </a:r>
          </a:p>
          <a:p>
            <a:pPr marL="0" indent="0">
              <a:buNone/>
            </a:pPr>
            <a:r>
              <a:rPr lang="nl-NL">
                <a:cs typeface="Calibri"/>
              </a:rPr>
              <a:t>Grote blaren debrideren. </a:t>
            </a:r>
          </a:p>
          <a:p>
            <a:pPr marL="0" indent="0">
              <a:buNone/>
            </a:pPr>
            <a:r>
              <a:rPr lang="nl-NL">
                <a:cs typeface="Calibri"/>
              </a:rPr>
              <a:t>Indien blaardak kapot is deze verwijderen. Blaren op handpalmen en voetzolen alleen debrideren als ze niet intact zijn.</a:t>
            </a:r>
          </a:p>
          <a:p>
            <a:endParaRPr lang="nl-NL">
              <a:cs typeface="Calibri"/>
            </a:endParaRPr>
          </a:p>
          <a:p>
            <a:endParaRPr lang="nl-NL">
              <a:cs typeface="Calibri"/>
            </a:endParaRPr>
          </a:p>
          <a:p>
            <a:pPr marL="0" indent="0">
              <a:buNone/>
            </a:pPr>
            <a:r>
              <a:rPr lang="nl-NL">
                <a:cs typeface="Calibri"/>
              </a:rPr>
              <a:t>Na debrideren van blaardak vochtig </a:t>
            </a:r>
          </a:p>
          <a:p>
            <a:pPr marL="0" indent="0">
              <a:buNone/>
            </a:pPr>
            <a:r>
              <a:rPr lang="nl-NL">
                <a:cs typeface="Calibri"/>
              </a:rPr>
              <a:t>wondmilieu creëren. </a:t>
            </a:r>
          </a:p>
          <a:p>
            <a:endParaRPr lang="nl-NL">
              <a:cs typeface="Calibri"/>
            </a:endParaRPr>
          </a:p>
        </p:txBody>
      </p:sp>
      <p:pic>
        <p:nvPicPr>
          <p:cNvPr id="5" name="Afbeelding 5" descr="Afbeelding met overdekt, roze&#10;&#10;Automatisch gegenereerde beschrijving">
            <a:extLst>
              <a:ext uri="{FF2B5EF4-FFF2-40B4-BE49-F238E27FC236}">
                <a16:creationId xmlns:a16="http://schemas.microsoft.com/office/drawing/2014/main" id="{55EBB63E-8D03-61FF-1BAB-2C04A2B1D601}"/>
              </a:ext>
            </a:extLst>
          </p:cNvPr>
          <p:cNvPicPr>
            <a:picLocks noChangeAspect="1"/>
          </p:cNvPicPr>
          <p:nvPr/>
        </p:nvPicPr>
        <p:blipFill>
          <a:blip r:embed="rId3"/>
          <a:stretch>
            <a:fillRect/>
          </a:stretch>
        </p:blipFill>
        <p:spPr>
          <a:xfrm>
            <a:off x="7203673" y="4504172"/>
            <a:ext cx="4476750" cy="2354379"/>
          </a:xfrm>
          <a:prstGeom prst="rect">
            <a:avLst/>
          </a:prstGeom>
        </p:spPr>
      </p:pic>
    </p:spTree>
    <p:extLst>
      <p:ext uri="{BB962C8B-B14F-4D97-AF65-F5344CB8AC3E}">
        <p14:creationId xmlns:p14="http://schemas.microsoft.com/office/powerpoint/2010/main" val="6317940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5814A0-1E5A-8B57-0459-80FF8AD341D2}"/>
              </a:ext>
            </a:extLst>
          </p:cNvPr>
          <p:cNvSpPr>
            <a:spLocks noGrp="1"/>
          </p:cNvSpPr>
          <p:nvPr>
            <p:ph type="title"/>
          </p:nvPr>
        </p:nvSpPr>
        <p:spPr/>
        <p:txBody>
          <a:bodyPr/>
          <a:lstStyle/>
          <a:p>
            <a:r>
              <a:rPr lang="nl-NL">
                <a:cs typeface="Calibri Light"/>
              </a:rPr>
              <a:t>Oncologische wond en ulcus</a:t>
            </a:r>
            <a:endParaRPr lang="nl-NL"/>
          </a:p>
        </p:txBody>
      </p:sp>
      <p:pic>
        <p:nvPicPr>
          <p:cNvPr id="4" name="Afbeelding 5" descr="Afbeelding met overdekt, haar, zoogdier, knaagdier&#10;&#10;Automatisch gegenereerde beschrijving">
            <a:extLst>
              <a:ext uri="{FF2B5EF4-FFF2-40B4-BE49-F238E27FC236}">
                <a16:creationId xmlns:a16="http://schemas.microsoft.com/office/drawing/2014/main" id="{AF54AD15-C32A-1650-BFFB-D16143B556B0}"/>
              </a:ext>
            </a:extLst>
          </p:cNvPr>
          <p:cNvPicPr>
            <a:picLocks noGrp="1" noChangeAspect="1"/>
          </p:cNvPicPr>
          <p:nvPr>
            <p:ph idx="1"/>
          </p:nvPr>
        </p:nvPicPr>
        <p:blipFill>
          <a:blip r:embed="rId2"/>
          <a:stretch>
            <a:fillRect/>
          </a:stretch>
        </p:blipFill>
        <p:spPr>
          <a:xfrm>
            <a:off x="6338887" y="2222387"/>
            <a:ext cx="4019550" cy="2971800"/>
          </a:xfrm>
        </p:spPr>
      </p:pic>
      <p:pic>
        <p:nvPicPr>
          <p:cNvPr id="6" name="Afbeelding 7" descr="Afbeelding met tatoeage, peer&#10;&#10;Automatisch gegenereerde beschrijving">
            <a:extLst>
              <a:ext uri="{FF2B5EF4-FFF2-40B4-BE49-F238E27FC236}">
                <a16:creationId xmlns:a16="http://schemas.microsoft.com/office/drawing/2014/main" id="{471185B2-08DD-1327-5AB2-32D939964962}"/>
              </a:ext>
            </a:extLst>
          </p:cNvPr>
          <p:cNvPicPr>
            <a:picLocks noChangeAspect="1"/>
          </p:cNvPicPr>
          <p:nvPr/>
        </p:nvPicPr>
        <p:blipFill>
          <a:blip r:embed="rId3"/>
          <a:stretch>
            <a:fillRect/>
          </a:stretch>
        </p:blipFill>
        <p:spPr>
          <a:xfrm>
            <a:off x="1047750" y="2219325"/>
            <a:ext cx="4371975" cy="2971800"/>
          </a:xfrm>
          <a:prstGeom prst="rect">
            <a:avLst/>
          </a:prstGeom>
        </p:spPr>
      </p:pic>
      <p:sp>
        <p:nvSpPr>
          <p:cNvPr id="8" name="Tekstvak 7">
            <a:extLst>
              <a:ext uri="{FF2B5EF4-FFF2-40B4-BE49-F238E27FC236}">
                <a16:creationId xmlns:a16="http://schemas.microsoft.com/office/drawing/2014/main" id="{39FC2D65-1C7A-6AD0-EEB6-398A49C8CBAE}"/>
              </a:ext>
            </a:extLst>
          </p:cNvPr>
          <p:cNvSpPr txBox="1"/>
          <p:nvPr/>
        </p:nvSpPr>
        <p:spPr>
          <a:xfrm>
            <a:off x="1219199" y="5676899"/>
            <a:ext cx="1895475" cy="295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a:p>
        </p:txBody>
      </p:sp>
    </p:spTree>
    <p:extLst>
      <p:ext uri="{BB962C8B-B14F-4D97-AF65-F5344CB8AC3E}">
        <p14:creationId xmlns:p14="http://schemas.microsoft.com/office/powerpoint/2010/main" val="42782179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A10B1D-7585-BA92-6751-83675589F432}"/>
              </a:ext>
            </a:extLst>
          </p:cNvPr>
          <p:cNvSpPr>
            <a:spLocks noGrp="1"/>
          </p:cNvSpPr>
          <p:nvPr>
            <p:ph type="title"/>
          </p:nvPr>
        </p:nvSpPr>
        <p:spPr/>
        <p:txBody>
          <a:bodyPr/>
          <a:lstStyle/>
          <a:p>
            <a:r>
              <a:rPr lang="nl-NL">
                <a:cs typeface="Calibri Light"/>
              </a:rPr>
              <a:t>Rapporteren volgens het TIME-model</a:t>
            </a:r>
            <a:endParaRPr lang="nl-NL"/>
          </a:p>
        </p:txBody>
      </p:sp>
      <p:pic>
        <p:nvPicPr>
          <p:cNvPr id="4" name="Afbeelding 4">
            <a:extLst>
              <a:ext uri="{FF2B5EF4-FFF2-40B4-BE49-F238E27FC236}">
                <a16:creationId xmlns:a16="http://schemas.microsoft.com/office/drawing/2014/main" id="{1CCA816D-C2DA-B2FC-F431-A534419A3C8B}"/>
              </a:ext>
            </a:extLst>
          </p:cNvPr>
          <p:cNvPicPr>
            <a:picLocks noGrp="1" noChangeAspect="1"/>
          </p:cNvPicPr>
          <p:nvPr>
            <p:ph idx="1"/>
          </p:nvPr>
        </p:nvPicPr>
        <p:blipFill>
          <a:blip r:embed="rId3"/>
          <a:stretch>
            <a:fillRect/>
          </a:stretch>
        </p:blipFill>
        <p:spPr>
          <a:xfrm>
            <a:off x="838529" y="1371247"/>
            <a:ext cx="8001000" cy="4841205"/>
          </a:xfrm>
        </p:spPr>
      </p:pic>
    </p:spTree>
    <p:extLst>
      <p:ext uri="{BB962C8B-B14F-4D97-AF65-F5344CB8AC3E}">
        <p14:creationId xmlns:p14="http://schemas.microsoft.com/office/powerpoint/2010/main" val="1180821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A9169B06-5E0A-E20A-5A0E-E43C32F947C8}"/>
              </a:ext>
            </a:extLst>
          </p:cNvPr>
          <p:cNvSpPr txBox="1"/>
          <p:nvPr/>
        </p:nvSpPr>
        <p:spPr>
          <a:xfrm>
            <a:off x="2655967" y="6227205"/>
            <a:ext cx="93945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a:ea typeface="Calibri"/>
                <a:cs typeface="Calibri"/>
              </a:rPr>
              <a:t>Deze scholing is terug te vinden op de website van Zorgschakel Enschede</a:t>
            </a:r>
            <a:endParaRPr lang="nl-NL"/>
          </a:p>
        </p:txBody>
      </p:sp>
      <p:pic>
        <p:nvPicPr>
          <p:cNvPr id="3" name="Tijdelijke aanduiding voor inhoud 2" descr="Toelichting bij de volgorde bij rode wonden - exsudatief (vochtig)">
            <a:extLst>
              <a:ext uri="{FF2B5EF4-FFF2-40B4-BE49-F238E27FC236}">
                <a16:creationId xmlns:a16="http://schemas.microsoft.com/office/drawing/2014/main" id="{86CCBB66-9C47-6620-6F1F-40B222271BFE}"/>
              </a:ext>
            </a:extLst>
          </p:cNvPr>
          <p:cNvPicPr>
            <a:picLocks noGrp="1" noChangeAspect="1"/>
          </p:cNvPicPr>
          <p:nvPr>
            <p:ph idx="1"/>
          </p:nvPr>
        </p:nvPicPr>
        <p:blipFill>
          <a:blip r:embed="rId2"/>
          <a:stretch>
            <a:fillRect/>
          </a:stretch>
        </p:blipFill>
        <p:spPr>
          <a:xfrm>
            <a:off x="4684185" y="2053575"/>
            <a:ext cx="5016141" cy="3307797"/>
          </a:xfrm>
          <a:prstGeom prst="rect">
            <a:avLst/>
          </a:prstGeom>
        </p:spPr>
      </p:pic>
      <p:sp>
        <p:nvSpPr>
          <p:cNvPr id="5" name="Tekstvak 4">
            <a:extLst>
              <a:ext uri="{FF2B5EF4-FFF2-40B4-BE49-F238E27FC236}">
                <a16:creationId xmlns:a16="http://schemas.microsoft.com/office/drawing/2014/main" id="{C0A7F6E9-B3EE-8840-60E3-FF61A9D7BDAC}"/>
              </a:ext>
            </a:extLst>
          </p:cNvPr>
          <p:cNvSpPr txBox="1"/>
          <p:nvPr/>
        </p:nvSpPr>
        <p:spPr>
          <a:xfrm>
            <a:off x="1195916" y="243416"/>
            <a:ext cx="829733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200">
                <a:ea typeface="Calibri"/>
                <a:cs typeface="Calibri"/>
              </a:rPr>
              <a:t>Oefenen maar</a:t>
            </a:r>
            <a:endParaRPr lang="nl-NL" sz="3200"/>
          </a:p>
        </p:txBody>
      </p:sp>
    </p:spTree>
    <p:extLst>
      <p:ext uri="{BB962C8B-B14F-4D97-AF65-F5344CB8AC3E}">
        <p14:creationId xmlns:p14="http://schemas.microsoft.com/office/powerpoint/2010/main" val="7171569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8C173-5BB1-CA94-37BD-807055E0B1B8}"/>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9F20DE92-160E-61AC-7285-15EA4722E298}"/>
              </a:ext>
            </a:extLst>
          </p:cNvPr>
          <p:cNvSpPr txBox="1"/>
          <p:nvPr/>
        </p:nvSpPr>
        <p:spPr>
          <a:xfrm>
            <a:off x="2655967" y="6227205"/>
            <a:ext cx="93945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a:ea typeface="Calibri"/>
                <a:cs typeface="Calibri"/>
              </a:rPr>
              <a:t>Deze scholing is terug te vinden op de website van Zorgschakel Enschede</a:t>
            </a:r>
            <a:endParaRPr lang="nl-NL"/>
          </a:p>
        </p:txBody>
      </p:sp>
      <p:sp>
        <p:nvSpPr>
          <p:cNvPr id="5" name="Tekstvak 4">
            <a:extLst>
              <a:ext uri="{FF2B5EF4-FFF2-40B4-BE49-F238E27FC236}">
                <a16:creationId xmlns:a16="http://schemas.microsoft.com/office/drawing/2014/main" id="{670C3861-0B33-F1AC-D5A3-E67929D53096}"/>
              </a:ext>
            </a:extLst>
          </p:cNvPr>
          <p:cNvSpPr txBox="1"/>
          <p:nvPr/>
        </p:nvSpPr>
        <p:spPr>
          <a:xfrm>
            <a:off x="1195916" y="243416"/>
            <a:ext cx="829733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200">
                <a:ea typeface="Calibri"/>
                <a:cs typeface="Calibri"/>
              </a:rPr>
              <a:t>Oefenen maar</a:t>
            </a:r>
            <a:endParaRPr lang="nl-NL" sz="3200"/>
          </a:p>
        </p:txBody>
      </p:sp>
      <p:pic>
        <p:nvPicPr>
          <p:cNvPr id="7" name="Tijdelijke aanduiding voor inhoud 6" descr="Cutimed®">
            <a:extLst>
              <a:ext uri="{FF2B5EF4-FFF2-40B4-BE49-F238E27FC236}">
                <a16:creationId xmlns:a16="http://schemas.microsoft.com/office/drawing/2014/main" id="{4F1F3050-B66F-982E-BEEA-8893D6032F4A}"/>
              </a:ext>
            </a:extLst>
          </p:cNvPr>
          <p:cNvPicPr>
            <a:picLocks noGrp="1" noChangeAspect="1"/>
          </p:cNvPicPr>
          <p:nvPr>
            <p:ph idx="1"/>
          </p:nvPr>
        </p:nvPicPr>
        <p:blipFill>
          <a:blip r:embed="rId2"/>
          <a:srcRect b="350"/>
          <a:stretch>
            <a:fillRect/>
          </a:stretch>
        </p:blipFill>
        <p:spPr>
          <a:xfrm>
            <a:off x="5269616" y="2172833"/>
            <a:ext cx="4218489" cy="3292590"/>
          </a:xfrm>
          <a:prstGeom prst="rect">
            <a:avLst/>
          </a:prstGeom>
        </p:spPr>
      </p:pic>
    </p:spTree>
    <p:extLst>
      <p:ext uri="{BB962C8B-B14F-4D97-AF65-F5344CB8AC3E}">
        <p14:creationId xmlns:p14="http://schemas.microsoft.com/office/powerpoint/2010/main" val="21548532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AAE59-E592-5F16-2E66-17C43EE0A993}"/>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90B0975A-D3C8-1A8B-A836-BBBF1E8E0CF4}"/>
              </a:ext>
            </a:extLst>
          </p:cNvPr>
          <p:cNvSpPr txBox="1"/>
          <p:nvPr/>
        </p:nvSpPr>
        <p:spPr>
          <a:xfrm>
            <a:off x="2655967" y="6227205"/>
            <a:ext cx="93945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a:ea typeface="Calibri"/>
                <a:cs typeface="Calibri"/>
              </a:rPr>
              <a:t>Deze scholing is terug te vinden op de website van Zorgschakel Enschede</a:t>
            </a:r>
            <a:endParaRPr lang="nl-NL"/>
          </a:p>
        </p:txBody>
      </p:sp>
      <p:sp>
        <p:nvSpPr>
          <p:cNvPr id="5" name="Tekstvak 4">
            <a:extLst>
              <a:ext uri="{FF2B5EF4-FFF2-40B4-BE49-F238E27FC236}">
                <a16:creationId xmlns:a16="http://schemas.microsoft.com/office/drawing/2014/main" id="{12BD99B4-87B7-7EFE-E079-660D384F5C9C}"/>
              </a:ext>
            </a:extLst>
          </p:cNvPr>
          <p:cNvSpPr txBox="1"/>
          <p:nvPr/>
        </p:nvSpPr>
        <p:spPr>
          <a:xfrm>
            <a:off x="1195916" y="243416"/>
            <a:ext cx="829733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200">
                <a:ea typeface="Calibri"/>
                <a:cs typeface="Calibri"/>
              </a:rPr>
              <a:t>Oefenen maar</a:t>
            </a:r>
            <a:endParaRPr lang="nl-NL" sz="3200"/>
          </a:p>
        </p:txBody>
      </p:sp>
      <p:pic>
        <p:nvPicPr>
          <p:cNvPr id="3" name="Tijdelijke aanduiding voor inhoud 2">
            <a:extLst>
              <a:ext uri="{FF2B5EF4-FFF2-40B4-BE49-F238E27FC236}">
                <a16:creationId xmlns:a16="http://schemas.microsoft.com/office/drawing/2014/main" id="{7F462882-BC5E-6AF3-1A1A-9C1BD9616EE8}"/>
              </a:ext>
            </a:extLst>
          </p:cNvPr>
          <p:cNvPicPr>
            <a:picLocks noGrp="1" noChangeAspect="1"/>
          </p:cNvPicPr>
          <p:nvPr>
            <p:ph idx="1"/>
          </p:nvPr>
        </p:nvPicPr>
        <p:blipFill>
          <a:blip r:embed="rId2"/>
          <a:stretch>
            <a:fillRect/>
          </a:stretch>
        </p:blipFill>
        <p:spPr>
          <a:xfrm>
            <a:off x="4249838" y="1568839"/>
            <a:ext cx="5486400" cy="4114800"/>
          </a:xfrm>
          <a:prstGeom prst="rect">
            <a:avLst/>
          </a:prstGeom>
        </p:spPr>
      </p:pic>
    </p:spTree>
    <p:extLst>
      <p:ext uri="{BB962C8B-B14F-4D97-AF65-F5344CB8AC3E}">
        <p14:creationId xmlns:p14="http://schemas.microsoft.com/office/powerpoint/2010/main" val="31391706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9F736D-149B-ECBF-FE08-FB0F46E25D7A}"/>
              </a:ext>
            </a:extLst>
          </p:cNvPr>
          <p:cNvSpPr>
            <a:spLocks noGrp="1"/>
          </p:cNvSpPr>
          <p:nvPr>
            <p:ph type="title"/>
          </p:nvPr>
        </p:nvSpPr>
        <p:spPr>
          <a:xfrm>
            <a:off x="2082479" y="3656066"/>
            <a:ext cx="8384860" cy="618385"/>
          </a:xfrm>
        </p:spPr>
        <p:txBody>
          <a:bodyPr>
            <a:noAutofit/>
          </a:bodyPr>
          <a:lstStyle/>
          <a:p>
            <a:r>
              <a:rPr lang="nl-NL" sz="6600">
                <a:ea typeface="Calibri Light"/>
                <a:cs typeface="Calibri Light"/>
              </a:rPr>
              <a:t>Dank voor de aandacht</a:t>
            </a:r>
          </a:p>
        </p:txBody>
      </p:sp>
    </p:spTree>
    <p:extLst>
      <p:ext uri="{BB962C8B-B14F-4D97-AF65-F5344CB8AC3E}">
        <p14:creationId xmlns:p14="http://schemas.microsoft.com/office/powerpoint/2010/main" val="23231848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sjabloon Zorgschakel Enschede.potx" id="{51C0817B-9BE4-4E84-AB1F-BFEAA9126F20}" vid="{ED69F876-F036-44E3-9169-CFDFD961DB5B}"/>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sjabloon Zorgschakel Enschede.potx" id="{51C0817B-9BE4-4E84-AB1F-BFEAA9126F20}" vid="{ED69F876-F036-44E3-9169-CFDFD961DB5B}"/>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B0606F0802AB4EB9995E8088214FB1" ma:contentTypeVersion="21" ma:contentTypeDescription="Een nieuw document maken." ma:contentTypeScope="" ma:versionID="b8f47fe61955198031f4bf9275280085">
  <xsd:schema xmlns:xsd="http://www.w3.org/2001/XMLSchema" xmlns:xs="http://www.w3.org/2001/XMLSchema" xmlns:p="http://schemas.microsoft.com/office/2006/metadata/properties" xmlns:ns2="aff42a48-4fec-4935-ac6e-0fe0eeb2b5e9" xmlns:ns3="91944bfb-362e-47ef-b0ce-21e3781edc65" targetNamespace="http://schemas.microsoft.com/office/2006/metadata/properties" ma:root="true" ma:fieldsID="6a3defe18dab997d54be296044f0aa43" ns2:_="" ns3:_="">
    <xsd:import namespace="aff42a48-4fec-4935-ac6e-0fe0eeb2b5e9"/>
    <xsd:import namespace="91944bfb-362e-47ef-b0ce-21e3781edc65"/>
    <xsd:element name="properties">
      <xsd:complexType>
        <xsd:sequence>
          <xsd:element name="documentManagement">
            <xsd:complexType>
              <xsd:all>
                <xsd:element ref="ns2:Datum_x0020_vergadering" minOccurs="0"/>
                <xsd:element ref="ns2:Agendapunt" minOccurs="0"/>
                <xsd:element ref="ns2:Type_x0020_document" minOccurs="0"/>
                <xsd:element ref="ns2:Opmerkingen"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f42a48-4fec-4935-ac6e-0fe0eeb2b5e9" elementFormDefault="qualified">
    <xsd:import namespace="http://schemas.microsoft.com/office/2006/documentManagement/types"/>
    <xsd:import namespace="http://schemas.microsoft.com/office/infopath/2007/PartnerControls"/>
    <xsd:element name="Datum_x0020_vergadering" ma:index="8" nillable="true" ma:displayName="Datum vergadering" ma:format="DateOnly" ma:internalName="Datum_x0020_vergadering">
      <xsd:simpleType>
        <xsd:restriction base="dms:DateTime"/>
      </xsd:simpleType>
    </xsd:element>
    <xsd:element name="Agendapunt" ma:index="9" nillable="true" ma:displayName="Agendapunt" ma:internalName="Agendapunt">
      <xsd:simpleType>
        <xsd:restriction base="dms:Text">
          <xsd:maxLength value="255"/>
        </xsd:restriction>
      </xsd:simpleType>
    </xsd:element>
    <xsd:element name="Type_x0020_document" ma:index="10" nillable="true" ma:displayName="Type document" ma:default="Agenda" ma:format="Dropdown" ma:internalName="Type_x0020_document">
      <xsd:simpleType>
        <xsd:restriction base="dms:Choice">
          <xsd:enumeration value="Agenda"/>
          <xsd:enumeration value="Vergaderstuk"/>
          <xsd:enumeration value="Verslag"/>
        </xsd:restriction>
      </xsd:simpleType>
    </xsd:element>
    <xsd:element name="Opmerkingen" ma:index="11" nillable="true" ma:displayName="Opmerkingen" ma:internalName="Opmerkingen">
      <xsd:simpleType>
        <xsd:restriction base="dms:Text">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4" nillable="true" ma:taxonomy="true" ma:internalName="lcf76f155ced4ddcb4097134ff3c332f" ma:taxonomyFieldName="MediaServiceImageTags" ma:displayName="Afbeeldingtags" ma:readOnly="false" ma:fieldId="{5cf76f15-5ced-4ddc-b409-7134ff3c332f}" ma:taxonomyMulti="true" ma:sspId="7124836c-786f-4a43-9e12-a9f09c18d0fa"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1944bfb-362e-47ef-b0ce-21e3781edc65" elementFormDefault="qualified">
    <xsd:import namespace="http://schemas.microsoft.com/office/2006/documentManagement/types"/>
    <xsd:import namespace="http://schemas.microsoft.com/office/infopath/2007/PartnerControls"/>
    <xsd:element name="SharedWithUsers" ma:index="2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Gedeeld met details" ma:internalName="SharedWithDetails" ma:readOnly="true">
      <xsd:simpleType>
        <xsd:restriction base="dms:Note">
          <xsd:maxLength value="255"/>
        </xsd:restriction>
      </xsd:simpleType>
    </xsd:element>
    <xsd:element name="TaxCatchAll" ma:index="25" nillable="true" ma:displayName="Taxonomy Catch All Column" ma:hidden="true" ma:list="{4fe3e611-2c9c-4a33-a4e2-2c3b2dfb450b}" ma:internalName="TaxCatchAll" ma:showField="CatchAllData" ma:web="91944bfb-362e-47ef-b0ce-21e3781edc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ype_x0020_document xmlns="aff42a48-4fec-4935-ac6e-0fe0eeb2b5e9">Agenda</Type_x0020_document>
    <Agendapunt xmlns="aff42a48-4fec-4935-ac6e-0fe0eeb2b5e9" xsi:nil="true"/>
    <Datum_x0020_vergadering xmlns="aff42a48-4fec-4935-ac6e-0fe0eeb2b5e9" xsi:nil="true"/>
    <Opmerkingen xmlns="aff42a48-4fec-4935-ac6e-0fe0eeb2b5e9" xsi:nil="true"/>
    <lcf76f155ced4ddcb4097134ff3c332f xmlns="aff42a48-4fec-4935-ac6e-0fe0eeb2b5e9">
      <Terms xmlns="http://schemas.microsoft.com/office/infopath/2007/PartnerControls"/>
    </lcf76f155ced4ddcb4097134ff3c332f>
    <TaxCatchAll xmlns="91944bfb-362e-47ef-b0ce-21e3781edc65" xsi:nil="true"/>
    <SharedWithUsers xmlns="91944bfb-362e-47ef-b0ce-21e3781edc65">
      <UserInfo>
        <DisplayName>Karin Jutstra - Leijssenaar</DisplayName>
        <AccountId>65</AccountId>
        <AccountType/>
      </UserInfo>
      <UserInfo>
        <DisplayName>Tjeerd Plantinga</DisplayName>
        <AccountId>67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0B1DEE-885F-4CAC-9623-2C85DBD38D26}">
  <ds:schemaRefs>
    <ds:schemaRef ds:uri="91944bfb-362e-47ef-b0ce-21e3781edc65"/>
    <ds:schemaRef ds:uri="aff42a48-4fec-4935-ac6e-0fe0eeb2b5e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7289895-3155-469D-B14E-EAC78CDD9CA7}">
  <ds:schemaRefs>
    <ds:schemaRef ds:uri="91944bfb-362e-47ef-b0ce-21e3781edc65"/>
    <ds:schemaRef ds:uri="aff42a48-4fec-4935-ac6e-0fe0eeb2b5e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687036E-DDE2-4A3C-AA5A-265944E9BC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Breedbeeld</PresentationFormat>
  <Slides>38</Slides>
  <Notes>11</Notes>
  <HiddenSlides>0</HiddenSlides>
  <ScaleCrop>false</ScaleCrop>
  <HeadingPairs>
    <vt:vector size="4" baseType="variant">
      <vt:variant>
        <vt:lpstr>Thema</vt:lpstr>
      </vt:variant>
      <vt:variant>
        <vt:i4>2</vt:i4>
      </vt:variant>
      <vt:variant>
        <vt:lpstr>Diatitels</vt:lpstr>
      </vt:variant>
      <vt:variant>
        <vt:i4>38</vt:i4>
      </vt:variant>
    </vt:vector>
  </HeadingPairs>
  <TitlesOfParts>
    <vt:vector size="40" baseType="lpstr">
      <vt:lpstr>Kantoorthema</vt:lpstr>
      <vt:lpstr>Kantoorthema</vt:lpstr>
      <vt:lpstr>PowerPoint-presentatie</vt:lpstr>
      <vt:lpstr>Stroomschema</vt:lpstr>
      <vt:lpstr>Een wond is een symptoom geen diagnose</vt:lpstr>
      <vt:lpstr>Hygiëne  Wanneer handen desinfecteren?</vt:lpstr>
      <vt:lpstr>Handen desinfecteren</vt:lpstr>
      <vt:lpstr>Hygiëne regels</vt:lpstr>
      <vt:lpstr>Hygiëne regels</vt:lpstr>
      <vt:lpstr>Hygiëne </vt:lpstr>
      <vt:lpstr> Wond reinigen </vt:lpstr>
      <vt:lpstr>Wonden verbinden</vt:lpstr>
      <vt:lpstr>Anatomie van de huid</vt:lpstr>
      <vt:lpstr>Kleuren wonden</vt:lpstr>
      <vt:lpstr>Rode wond</vt:lpstr>
      <vt:lpstr>Rode wond</vt:lpstr>
      <vt:lpstr>Gele wond</vt:lpstr>
      <vt:lpstr>Gele wond</vt:lpstr>
      <vt:lpstr>Zwarte wond</vt:lpstr>
      <vt:lpstr>Skintear  </vt:lpstr>
      <vt:lpstr>Behandeling skintear </vt:lpstr>
      <vt:lpstr>Ulcus cruris</vt:lpstr>
      <vt:lpstr>Kenmerken veneus (ader) ulcus</vt:lpstr>
      <vt:lpstr>Kenmerken arterieel ulcus</vt:lpstr>
      <vt:lpstr>Oorzaken en Klachten PAV</vt:lpstr>
      <vt:lpstr>Diabetische voet</vt:lpstr>
      <vt:lpstr>Tekenen van infectie</vt:lpstr>
      <vt:lpstr>Tekenen van infectie</vt:lpstr>
      <vt:lpstr>Belangrijk</vt:lpstr>
      <vt:lpstr>Decubitus </vt:lpstr>
      <vt:lpstr>Preventieve maatregelen</vt:lpstr>
      <vt:lpstr>Verschil decubitus, incontinentieletsel en smetten</vt:lpstr>
      <vt:lpstr>PowerPoint-presentatie</vt:lpstr>
      <vt:lpstr>Brandwonden</vt:lpstr>
      <vt:lpstr>Oncologische wond en ulcus</vt:lpstr>
      <vt:lpstr>Rapporteren volgens het TIME-model</vt:lpstr>
      <vt:lpstr>PowerPoint-presentatie</vt:lpstr>
      <vt:lpstr>PowerPoint-presentatie</vt:lpstr>
      <vt:lpstr>PowerPoint-presentatie</vt:lpstr>
      <vt:lpstr>Dank voor de aandacht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
  <cp:revision>8</cp:revision>
  <dcterms:created xsi:type="dcterms:W3CDTF">2022-01-26T12:42:02Z</dcterms:created>
  <dcterms:modified xsi:type="dcterms:W3CDTF">2026-09-10T13:15:41Z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0x01010005B0606F0802AB4EB9995E8088214FB1</vt:lpwstr>
  </property>
  <property fmtid="{D5CDD505-2E9C-101B-9397-08002B2CF9AE}" pid="3" name="MediaServiceImageTags">
    <vt:lpwstr/>
  </property>
</Properties>
</file>